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g"/>
  <Default Extension="png" ContentType="image/png"/>
  <Default Extension="bmp" ContentType="image/bmp"/>
  <Default Extension="gif" ContentType="image/gif"/>
  <Default Extension="tif" ContentType="image/tif"/>
  <Default Extension="pdf" ContentType="application/pdf"/>
  <Default Extension="mov" ContentType="application/movie"/>
  <Default Extension="vml" ContentType="application/vnd.openxmlformats-officedocument.vmlDrawing"/>
  <Default Extension="xlsx" ContentType="application/vnd.openxmlformats-officedocument.spreadsheetml.sheet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commentAuthors.xml" ContentType="application/vnd.openxmlformats-officedocument.presentationml.commentAuthors+xml"/>
  <Override PartName="/ppt/tableStyles.xml" ContentType="application/vnd.openxmlformats-officedocument.presentationml.tableStyl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media/media1.mov" ContentType="video/unknown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ldMasterIdLst>
    <p:sldMasterId id="2147483648" r:id="rId5"/>
  </p:sldMasterIdLst>
  <p:notesMasterIdLst>
    <p:notesMasterId r:id="rId7"/>
  </p:notesMasterIdLst>
  <p:sldIdLst>
    <p:sldId id="256" r:id="rId8"/>
    <p:sldId id="257" r:id="rId9"/>
    <p:sldId id="258" r:id="rId10"/>
    <p:sldId id="259" r:id="rId11"/>
  </p:sldIdLst>
  <p:sldSz cx="24384000" cy="13716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2438338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 Neue"/>
      </a:defRPr>
    </a:lvl1pPr>
    <a:lvl2pPr marL="0" marR="0" indent="457200" algn="ctr" defTabSz="2438338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 Neue"/>
      </a:defRPr>
    </a:lvl2pPr>
    <a:lvl3pPr marL="0" marR="0" indent="914400" algn="ctr" defTabSz="2438338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 Neue"/>
      </a:defRPr>
    </a:lvl3pPr>
    <a:lvl4pPr marL="0" marR="0" indent="1371600" algn="ctr" defTabSz="2438338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 Neue"/>
      </a:defRPr>
    </a:lvl4pPr>
    <a:lvl5pPr marL="0" marR="0" indent="1828800" algn="ctr" defTabSz="2438338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 Neue"/>
      </a:defRPr>
    </a:lvl5pPr>
    <a:lvl6pPr marL="0" marR="0" indent="2286000" algn="ctr" defTabSz="2438338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 Neue"/>
      </a:defRPr>
    </a:lvl6pPr>
    <a:lvl7pPr marL="0" marR="0" indent="2743200" algn="ctr" defTabSz="2438338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 Neue"/>
      </a:defRPr>
    </a:lvl7pPr>
    <a:lvl8pPr marL="0" marR="0" indent="3200400" algn="ctr" defTabSz="2438338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 Neue"/>
      </a:defRPr>
    </a:lvl8pPr>
    <a:lvl9pPr marL="0" marR="0" indent="3657600" algn="ctr" defTabSz="2438338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 Neue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/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howPr loop="0"/>
</p:presentationPr>
</file>

<file path=ppt/tableStyles.xml><?xml version="1.0" encoding="utf-8"?>
<a:tblStyleLst xmlns:a="http://schemas.openxmlformats.org/drawingml/2006/main" xmlns:r="http://schemas.openxmlformats.org/officeDocument/2006/relationships" def="{5940675A-B579-460E-94D1-54222C63F5DA}">
  <a:tblStyle styleId="{4C3C2611-4C71-4FC5-86AE-919BDF0F9419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E3E5E8"/>
          </a:solidFill>
        </a:fill>
      </a:tcStyle>
    </a:band2H>
    <a:firstCol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381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381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381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firstRow>
  </a:tblStyle>
  <a:tblStyle styleId="{C7B018BB-80A7-4F77-B60F-C8B233D01FF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536773"/>
              </a:solidFill>
              <a:prstDash val="solid"/>
              <a:miter lim="400000"/>
            </a:ln>
          </a:left>
          <a:right>
            <a:ln w="12700" cap="flat">
              <a:solidFill>
                <a:srgbClr val="536773"/>
              </a:solidFill>
              <a:prstDash val="solid"/>
              <a:miter lim="400000"/>
            </a:ln>
          </a:right>
          <a:top>
            <a:ln w="12700" cap="flat">
              <a:solidFill>
                <a:srgbClr val="536773"/>
              </a:solidFill>
              <a:prstDash val="solid"/>
              <a:miter lim="400000"/>
            </a:ln>
          </a:top>
          <a:bottom>
            <a:ln w="12700" cap="flat">
              <a:solidFill>
                <a:srgbClr val="536773"/>
              </a:solidFill>
              <a:prstDash val="solid"/>
              <a:miter lim="400000"/>
            </a:ln>
          </a:bottom>
          <a:insideH>
            <a:ln w="12700" cap="flat">
              <a:solidFill>
                <a:srgbClr val="536773"/>
              </a:solidFill>
              <a:prstDash val="solid"/>
              <a:miter lim="400000"/>
            </a:ln>
          </a:insideH>
          <a:insideV>
            <a:ln w="12700" cap="flat">
              <a:solidFill>
                <a:srgbClr val="536773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E3E5E8"/>
          </a:solidFill>
        </a:fill>
      </a:tcStyle>
    </a:band2H>
    <a:firstCol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254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536773"/>
              </a:solidFill>
              <a:prstDash val="solid"/>
              <a:miter lim="400000"/>
            </a:ln>
          </a:top>
          <a:bottom>
            <a:ln w="12700" cap="flat">
              <a:solidFill>
                <a:srgbClr val="536773"/>
              </a:solidFill>
              <a:prstDash val="solid"/>
              <a:miter lim="400000"/>
            </a:ln>
          </a:bottom>
          <a:insideH>
            <a:ln w="12700" cap="flat">
              <a:solidFill>
                <a:srgbClr val="536773"/>
              </a:solidFill>
              <a:prstDash val="solid"/>
              <a:miter lim="400000"/>
            </a:ln>
          </a:insideH>
          <a:insideV>
            <a:ln w="12700" cap="flat">
              <a:solidFill>
                <a:srgbClr val="536773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536773"/>
              </a:solidFill>
              <a:prstDash val="solid"/>
              <a:miter lim="400000"/>
            </a:ln>
          </a:left>
          <a:right>
            <a:ln w="12700" cap="flat">
              <a:solidFill>
                <a:srgbClr val="536773"/>
              </a:solidFill>
              <a:prstDash val="solid"/>
              <a:miter lim="400000"/>
            </a:ln>
          </a:right>
          <a:top>
            <a:ln w="381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536773"/>
              </a:solidFill>
              <a:prstDash val="solid"/>
              <a:miter lim="400000"/>
            </a:ln>
          </a:insideH>
          <a:insideV>
            <a:ln w="12700" cap="flat">
              <a:solidFill>
                <a:srgbClr val="536773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536773"/>
              </a:solidFill>
              <a:prstDash val="solid"/>
              <a:miter lim="400000"/>
            </a:ln>
          </a:left>
          <a:right>
            <a:ln w="12700" cap="flat">
              <a:solidFill>
                <a:srgbClr val="536773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536773"/>
              </a:solidFill>
              <a:prstDash val="solid"/>
              <a:miter lim="400000"/>
            </a:ln>
          </a:insideH>
          <a:insideV>
            <a:ln w="12700" cap="flat">
              <a:solidFill>
                <a:srgbClr val="536773"/>
              </a:solidFill>
              <a:prstDash val="solid"/>
              <a:miter lim="400000"/>
            </a:ln>
          </a:insideV>
        </a:tcBdr>
        <a:fill>
          <a:solidFill>
            <a:schemeClr val="accent1">
              <a:lumOff val="16847"/>
            </a:schemeClr>
          </a:solidFill>
        </a:fill>
      </a:tcStyle>
    </a:firstRow>
  </a:tblStyle>
  <a:tblStyle styleId="{EEE7283C-3CF3-47DC-8721-378D4A62B22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838383"/>
              </a:solidFill>
              <a:prstDash val="solid"/>
              <a:miter lim="400000"/>
            </a:ln>
          </a:left>
          <a:right>
            <a:ln w="12700" cap="flat">
              <a:solidFill>
                <a:srgbClr val="838383"/>
              </a:solidFill>
              <a:prstDash val="solid"/>
              <a:miter lim="400000"/>
            </a:ln>
          </a:right>
          <a:top>
            <a:ln w="12700" cap="flat">
              <a:solidFill>
                <a:srgbClr val="838383"/>
              </a:solidFill>
              <a:prstDash val="solid"/>
              <a:miter lim="400000"/>
            </a:ln>
          </a:top>
          <a:bottom>
            <a:ln w="12700" cap="flat">
              <a:solidFill>
                <a:srgbClr val="838383"/>
              </a:solidFill>
              <a:prstDash val="solid"/>
              <a:miter lim="400000"/>
            </a:ln>
          </a:bottom>
          <a:insideH>
            <a:ln w="12700" cap="flat">
              <a:solidFill>
                <a:srgbClr val="838383"/>
              </a:solidFill>
              <a:prstDash val="solid"/>
              <a:miter lim="400000"/>
            </a:ln>
          </a:insideH>
          <a:insideV>
            <a:ln w="12700" cap="flat">
              <a:solidFill>
                <a:srgbClr val="838383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EDEEEE"/>
          </a:solidFill>
        </a:fill>
      </a:tcStyle>
    </a:band2H>
    <a:firstCol>
      <a:tcTxStyle b="off" i="off">
        <a:font>
          <a:latin typeface="Helvetica Neue Medium"/>
          <a:ea typeface="Helvetica Neue Medium"/>
          <a:cs typeface="Helvetica Neue Medium"/>
        </a:font>
        <a:srgbClr val="000000"/>
      </a:tcTxStyle>
      <a:tcStyle>
        <a:tcBdr>
          <a:left>
            <a:ln w="12700" cap="flat">
              <a:solidFill>
                <a:srgbClr val="4D4D4D"/>
              </a:solidFill>
              <a:prstDash val="solid"/>
              <a:miter lim="400000"/>
            </a:ln>
          </a:left>
          <a:right>
            <a:ln w="12700" cap="flat">
              <a:solidFill>
                <a:srgbClr val="808080"/>
              </a:solidFill>
              <a:prstDash val="solid"/>
              <a:miter lim="400000"/>
            </a:ln>
          </a:right>
          <a:top>
            <a:ln w="12700" cap="flat">
              <a:solidFill>
                <a:srgbClr val="808080"/>
              </a:solidFill>
              <a:prstDash val="solid"/>
              <a:miter lim="400000"/>
            </a:ln>
          </a:top>
          <a:bottom>
            <a:ln w="12700" cap="flat">
              <a:solidFill>
                <a:srgbClr val="808080"/>
              </a:solidFill>
              <a:prstDash val="solid"/>
              <a:miter lim="400000"/>
            </a:ln>
          </a:bottom>
          <a:insideH>
            <a:ln w="12700" cap="flat">
              <a:solidFill>
                <a:srgbClr val="808080"/>
              </a:solidFill>
              <a:prstDash val="solid"/>
              <a:miter lim="400000"/>
            </a:ln>
          </a:insideH>
          <a:insideV>
            <a:ln w="12700" cap="flat">
              <a:solidFill>
                <a:srgbClr val="808080"/>
              </a:solidFill>
              <a:prstDash val="solid"/>
              <a:miter lim="400000"/>
            </a:ln>
          </a:insideV>
        </a:tcBdr>
        <a:fill>
          <a:solidFill>
            <a:srgbClr val="88FA4F"/>
          </a:solidFill>
        </a:fill>
      </a:tcStyle>
    </a:firstCol>
    <a:lastRow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38100" cap="flat">
              <a:solidFill>
                <a:schemeClr val="accent3"/>
              </a:solidFill>
              <a:prstDash val="solid"/>
              <a:miter lim="400000"/>
            </a:ln>
          </a:top>
          <a:bottom>
            <a:ln w="12700" cap="flat">
              <a:solidFill>
                <a:srgbClr val="4D4D4D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ff" i="off">
        <a:font>
          <a:latin typeface="Helvetica Neue Medium"/>
          <a:ea typeface="Helvetica Neue Medium"/>
          <a:cs typeface="Helvetica Neue Medium"/>
        </a:font>
        <a:srgbClr val="000000"/>
      </a:tcTxStyle>
      <a:tcStyle>
        <a:tcBdr>
          <a:left>
            <a:ln w="12700" cap="flat">
              <a:solidFill>
                <a:srgbClr val="4D4D4D"/>
              </a:solidFill>
              <a:prstDash val="solid"/>
              <a:miter lim="400000"/>
            </a:ln>
          </a:left>
          <a:right>
            <a:ln w="12700" cap="flat">
              <a:solidFill>
                <a:srgbClr val="4D4D4D"/>
              </a:solidFill>
              <a:prstDash val="solid"/>
              <a:miter lim="400000"/>
            </a:ln>
          </a:right>
          <a:top>
            <a:ln w="12700" cap="flat">
              <a:solidFill>
                <a:srgbClr val="4D4D4D"/>
              </a:solidFill>
              <a:prstDash val="solid"/>
              <a:miter lim="400000"/>
            </a:ln>
          </a:top>
          <a:bottom>
            <a:ln w="12700" cap="flat">
              <a:solidFill>
                <a:srgbClr val="4D4D4D"/>
              </a:solidFill>
              <a:prstDash val="solid"/>
              <a:miter lim="400000"/>
            </a:ln>
          </a:bottom>
          <a:insideH>
            <a:ln w="12700" cap="flat">
              <a:solidFill>
                <a:srgbClr val="4D4D4D"/>
              </a:solidFill>
              <a:prstDash val="solid"/>
              <a:miter lim="400000"/>
            </a:ln>
          </a:insideH>
          <a:insideV>
            <a:ln w="12700" cap="flat">
              <a:solidFill>
                <a:srgbClr val="4D4D4D"/>
              </a:solidFill>
              <a:prstDash val="solid"/>
              <a:miter lim="400000"/>
            </a:ln>
          </a:insideV>
        </a:tcBdr>
        <a:fill>
          <a:solidFill>
            <a:srgbClr val="60D937"/>
          </a:solidFill>
        </a:fill>
      </a:tcStyle>
    </a:firstRow>
  </a:tblStyle>
  <a:tblStyle styleId="{CF821DB8-F4EB-4A41-A1BA-3FCAFE7338EE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5B5A5A"/>
              </a:solidFill>
              <a:prstDash val="solid"/>
              <a:miter lim="400000"/>
            </a:ln>
          </a:left>
          <a:right>
            <a:ln w="12700" cap="flat">
              <a:solidFill>
                <a:srgbClr val="5B5A5A"/>
              </a:solidFill>
              <a:prstDash val="solid"/>
              <a:miter lim="400000"/>
            </a:ln>
          </a:right>
          <a:top>
            <a:ln w="12700" cap="flat">
              <a:solidFill>
                <a:srgbClr val="5B5A5A"/>
              </a:solidFill>
              <a:prstDash val="solid"/>
              <a:miter lim="400000"/>
            </a:ln>
          </a:top>
          <a:bottom>
            <a:ln w="12700" cap="flat">
              <a:solidFill>
                <a:srgbClr val="5B5A5A"/>
              </a:solidFill>
              <a:prstDash val="solid"/>
              <a:miter lim="400000"/>
            </a:ln>
          </a:bottom>
          <a:insideH>
            <a:ln w="12700" cap="flat">
              <a:solidFill>
                <a:srgbClr val="5B5A5A"/>
              </a:solidFill>
              <a:prstDash val="solid"/>
              <a:miter lim="400000"/>
            </a:ln>
          </a:insideH>
          <a:insideV>
            <a:ln w="12700" cap="flat">
              <a:solidFill>
                <a:srgbClr val="5B5A5A"/>
              </a:solidFill>
              <a:prstDash val="solid"/>
              <a:miter lim="400000"/>
            </a:ln>
          </a:insideV>
        </a:tcBdr>
        <a:fill>
          <a:solidFill>
            <a:srgbClr val="FAF7E9"/>
          </a:solidFill>
        </a:fill>
      </a:tcStyle>
    </a:wholeTbl>
    <a:band2H>
      <a:tcTxStyle b="def" i="def"/>
      <a:tcStyle>
        <a:tcBdr/>
        <a:fill>
          <a:solidFill>
            <a:schemeClr val="accent4">
              <a:hueOff val="348544"/>
              <a:lumOff val="7139"/>
            </a:schemeClr>
          </a:solidFill>
        </a:fill>
      </a:tcStyle>
    </a:band2H>
    <a:firstCol>
      <a:tcTxStyle b="off" i="off">
        <a:font>
          <a:latin typeface="Helvetica Neue Medium"/>
          <a:ea typeface="Helvetica Neue Medium"/>
          <a:cs typeface="Helvetica Neue Medium"/>
        </a:font>
        <a:srgbClr val="000000"/>
      </a:tcTxStyle>
      <a:tcStyle>
        <a:tcBdr>
          <a:left>
            <a:ln w="12700" cap="flat">
              <a:solidFill>
                <a:srgbClr val="5B5A5A"/>
              </a:solidFill>
              <a:prstDash val="solid"/>
              <a:miter lim="400000"/>
            </a:ln>
          </a:left>
          <a:right>
            <a:ln w="12700" cap="flat">
              <a:solidFill>
                <a:srgbClr val="5B5A5A"/>
              </a:solidFill>
              <a:prstDash val="solid"/>
              <a:miter lim="400000"/>
            </a:ln>
          </a:right>
          <a:top>
            <a:ln w="12700" cap="flat">
              <a:solidFill>
                <a:srgbClr val="5B5A5A"/>
              </a:solidFill>
              <a:prstDash val="solid"/>
              <a:miter lim="400000"/>
            </a:ln>
          </a:top>
          <a:bottom>
            <a:ln w="12700" cap="flat">
              <a:solidFill>
                <a:srgbClr val="5B5A5A"/>
              </a:solidFill>
              <a:prstDash val="solid"/>
              <a:miter lim="400000"/>
            </a:ln>
          </a:bottom>
          <a:insideH>
            <a:ln w="12700" cap="flat">
              <a:solidFill>
                <a:srgbClr val="5B5A5A"/>
              </a:solidFill>
              <a:prstDash val="solid"/>
              <a:miter lim="400000"/>
            </a:ln>
          </a:insideH>
          <a:insideV>
            <a:ln w="12700" cap="flat">
              <a:solidFill>
                <a:srgbClr val="5B5A5A"/>
              </a:solidFill>
              <a:prstDash val="solid"/>
              <a:miter lim="400000"/>
            </a:ln>
          </a:insideV>
        </a:tcBdr>
        <a:fill>
          <a:solidFill>
            <a:srgbClr val="F8BB00"/>
          </a:solidFill>
        </a:fill>
      </a:tcStyle>
    </a:firstCol>
    <a:lastRow>
      <a:tcTxStyle b="off" i="off">
        <a:font>
          <a:latin typeface="Helvetica Neue Medium"/>
          <a:ea typeface="Helvetica Neue Medium"/>
          <a:cs typeface="Helvetica Neue Medium"/>
        </a:font>
        <a:srgbClr val="000000"/>
      </a:tcTxStyle>
      <a:tcStyle>
        <a:tcBdr>
          <a:left>
            <a:ln w="12700" cap="flat">
              <a:solidFill>
                <a:srgbClr val="5B5A5A"/>
              </a:solidFill>
              <a:prstDash val="solid"/>
              <a:miter lim="400000"/>
            </a:ln>
          </a:left>
          <a:right>
            <a:ln w="12700" cap="flat">
              <a:solidFill>
                <a:srgbClr val="5B5A5A"/>
              </a:solidFill>
              <a:prstDash val="solid"/>
              <a:miter lim="400000"/>
            </a:ln>
          </a:right>
          <a:top>
            <a:ln w="38100" cap="flat">
              <a:solidFill>
                <a:srgbClr val="F8BA00"/>
              </a:solidFill>
              <a:prstDash val="solid"/>
              <a:miter lim="400000"/>
            </a:ln>
          </a:top>
          <a:bottom>
            <a:ln w="12700" cap="flat">
              <a:solidFill>
                <a:srgbClr val="5B5A5A"/>
              </a:solidFill>
              <a:prstDash val="solid"/>
              <a:miter lim="400000"/>
            </a:ln>
          </a:bottom>
          <a:insideH>
            <a:ln w="12700" cap="flat">
              <a:solidFill>
                <a:srgbClr val="5B5A5A"/>
              </a:solidFill>
              <a:prstDash val="solid"/>
              <a:miter lim="400000"/>
            </a:ln>
          </a:insideH>
          <a:insideV>
            <a:ln w="12700" cap="flat">
              <a:solidFill>
                <a:srgbClr val="5B5A5A"/>
              </a:solidFill>
              <a:prstDash val="solid"/>
              <a:miter lim="400000"/>
            </a:ln>
          </a:insideV>
        </a:tcBdr>
        <a:fill>
          <a:solidFill>
            <a:srgbClr val="FAF7E9"/>
          </a:solidFill>
        </a:fill>
      </a:tcStyle>
    </a:lastRow>
    <a:firstRow>
      <a:tcTxStyle b="off" i="off">
        <a:font>
          <a:latin typeface="Helvetica Neue Medium"/>
          <a:ea typeface="Helvetica Neue Medium"/>
          <a:cs typeface="Helvetica Neue Medium"/>
        </a:font>
        <a:srgbClr val="000000"/>
      </a:tcTxStyle>
      <a:tcStyle>
        <a:tcBdr>
          <a:left>
            <a:ln w="12700" cap="flat">
              <a:solidFill>
                <a:srgbClr val="5B5A5A"/>
              </a:solidFill>
              <a:prstDash val="solid"/>
              <a:miter lim="400000"/>
            </a:ln>
          </a:left>
          <a:right>
            <a:ln w="12700" cap="flat">
              <a:solidFill>
                <a:srgbClr val="5B5A5A"/>
              </a:solidFill>
              <a:prstDash val="solid"/>
              <a:miter lim="400000"/>
            </a:ln>
          </a:right>
          <a:top>
            <a:ln w="12700" cap="flat">
              <a:solidFill>
                <a:srgbClr val="5B5A5A"/>
              </a:solidFill>
              <a:prstDash val="solid"/>
              <a:miter lim="400000"/>
            </a:ln>
          </a:top>
          <a:bottom>
            <a:ln w="12700" cap="flat">
              <a:solidFill>
                <a:srgbClr val="5B5A5A"/>
              </a:solidFill>
              <a:prstDash val="solid"/>
              <a:miter lim="400000"/>
            </a:ln>
          </a:bottom>
          <a:insideH>
            <a:ln w="12700" cap="flat">
              <a:solidFill>
                <a:srgbClr val="5B5A5A"/>
              </a:solidFill>
              <a:prstDash val="solid"/>
              <a:miter lim="400000"/>
            </a:ln>
          </a:insideH>
          <a:insideV>
            <a:ln w="12700" cap="flat">
              <a:solidFill>
                <a:srgbClr val="5B5A5A"/>
              </a:solidFill>
              <a:prstDash val="solid"/>
              <a:miter lim="400000"/>
            </a:ln>
          </a:insideV>
        </a:tcBdr>
        <a:fill>
          <a:solidFill>
            <a:srgbClr val="FF9400"/>
          </a:solidFill>
        </a:fill>
      </a:tcStyle>
    </a:firstRow>
  </a:tblStyle>
  <a:tblStyle styleId="{33BA23B1-9221-436E-865A-0063620EA4FD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464646"/>
              </a:solidFill>
              <a:prstDash val="solid"/>
              <a:miter lim="400000"/>
            </a:ln>
          </a:left>
          <a:right>
            <a:ln w="12700" cap="flat">
              <a:solidFill>
                <a:srgbClr val="464646"/>
              </a:solidFill>
              <a:prstDash val="solid"/>
              <a:miter lim="400000"/>
            </a:ln>
          </a:right>
          <a:top>
            <a:ln w="12700" cap="flat">
              <a:solidFill>
                <a:srgbClr val="464646"/>
              </a:solidFill>
              <a:prstDash val="solid"/>
              <a:miter lim="400000"/>
            </a:ln>
          </a:top>
          <a:bottom>
            <a:ln w="12700" cap="flat">
              <a:solidFill>
                <a:srgbClr val="464646"/>
              </a:solidFill>
              <a:prstDash val="solid"/>
              <a:miter lim="400000"/>
            </a:ln>
          </a:bottom>
          <a:insideH>
            <a:ln w="12700" cap="flat">
              <a:solidFill>
                <a:srgbClr val="464646"/>
              </a:solidFill>
              <a:prstDash val="solid"/>
              <a:miter lim="400000"/>
            </a:ln>
          </a:insideH>
          <a:insideV>
            <a:ln w="12700" cap="flat">
              <a:solidFill>
                <a:srgbClr val="464646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D4D5D5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E5E5E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C3C3C3"/>
              </a:solidFill>
              <a:prstDash val="solid"/>
              <a:miter lim="400000"/>
            </a:ln>
          </a:top>
          <a:bottom>
            <a:ln w="12700" cap="flat">
              <a:solidFill>
                <a:srgbClr val="C3C3C3"/>
              </a:solidFill>
              <a:prstDash val="solid"/>
              <a:miter lim="400000"/>
            </a:ln>
          </a:bottom>
          <a:insideH>
            <a:ln w="12700" cap="flat">
              <a:solidFill>
                <a:srgbClr val="C3C3C3"/>
              </a:solidFill>
              <a:prstDash val="solid"/>
              <a:miter lim="400000"/>
            </a:ln>
          </a:insideH>
          <a:insideV>
            <a:ln w="12700" cap="flat">
              <a:solidFill>
                <a:srgbClr val="C3C3C3"/>
              </a:solidFill>
              <a:prstDash val="solid"/>
              <a:miter lim="400000"/>
            </a:ln>
          </a:insideV>
        </a:tcBdr>
        <a:fill>
          <a:solidFill>
            <a:srgbClr val="CB2A7B"/>
          </a:solidFill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5E5E5E"/>
              </a:solidFill>
              <a:prstDash val="solid"/>
              <a:miter lim="400000"/>
            </a:ln>
          </a:left>
          <a:right>
            <a:ln w="12700" cap="flat">
              <a:solidFill>
                <a:srgbClr val="5E5E5E"/>
              </a:solidFill>
              <a:prstDash val="solid"/>
              <a:miter lim="400000"/>
            </a:ln>
          </a:right>
          <a:top>
            <a:ln w="38100" cap="flat">
              <a:solidFill>
                <a:srgbClr val="CB297B"/>
              </a:solidFill>
              <a:prstDash val="solid"/>
              <a:miter lim="400000"/>
            </a:ln>
          </a:top>
          <a:bottom>
            <a:ln w="12700" cap="flat">
              <a:solidFill>
                <a:srgbClr val="5E5E5E"/>
              </a:solidFill>
              <a:prstDash val="solid"/>
              <a:miter lim="400000"/>
            </a:ln>
          </a:bottom>
          <a:insideH>
            <a:ln w="12700" cap="flat">
              <a:solidFill>
                <a:srgbClr val="5E5E5E"/>
              </a:solidFill>
              <a:prstDash val="solid"/>
              <a:miter lim="400000"/>
            </a:ln>
          </a:insideH>
          <a:insideV>
            <a:ln w="12700" cap="flat">
              <a:solidFill>
                <a:srgbClr val="5E5E5E"/>
              </a:solidFill>
              <a:prstDash val="solid"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5E5E5E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991A5F"/>
          </a:solidFill>
        </a:fill>
      </a:tcStyle>
    </a:firstRow>
  </a:tblStyle>
  <a:tblStyle styleId="{2708684C-4D16-4618-839F-0558EEFCDFE6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EDEEEE"/>
          </a:solidFill>
        </a:fill>
      </a:tcStyle>
    </a:band2H>
    <a:firstCol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6C6C6C"/>
              </a:solidFill>
              <a:prstDash val="solid"/>
              <a:miter lim="400000"/>
            </a:ln>
          </a:left>
          <a:right>
            <a:ln w="254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6C6C6C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6C6C6C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D6DCE0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Comments="1"/>
</file>

<file path=ppt/_rels/presentation.xml.rels><?xml version="1.0" encoding="UTF-8"?>
<Relationships xmlns="http://schemas.openxmlformats.org/package/2006/relationships"><Relationship Id="rId1" Type="http://schemas.openxmlformats.org/officeDocument/2006/relationships/presProps" Target="presProps.xml"/><Relationship Id="rId2" Type="http://schemas.openxmlformats.org/officeDocument/2006/relationships/viewProps" Target="viewProps.xml"/><Relationship Id="rId3" Type="http://schemas.openxmlformats.org/officeDocument/2006/relationships/commentAuthors" Target="commentAuthors.xml"/><Relationship Id="rId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/Relationships>

</file>

<file path=ppt/notesMasters/_rels/notesMaster1.xml.rels><?xml version="1.0" encoding="UTF-8"?>
<Relationships xmlns="http://schemas.openxmlformats.org/package/2006/relationships"><Relationship Id="rId1" Type="http://schemas.openxmlformats.org/officeDocument/2006/relationships/theme" Target="../theme/theme2.xml"/></Relationships>
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Shape 148"/>
          <p:cNvSpPr/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49" name="Shape 149"/>
          <p:cNvSpPr/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1pPr>
    <a:lvl2pPr indent="2286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2pPr>
    <a:lvl3pPr indent="4572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3pPr>
    <a:lvl4pPr indent="6858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4pPr>
    <a:lvl5pPr indent="9144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5pPr>
    <a:lvl6pPr indent="11430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6pPr>
    <a:lvl7pPr indent="13716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7pPr>
    <a:lvl8pPr indent="16002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8pPr>
    <a:lvl9pPr indent="18288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9pPr>
  </p:notesStyle>
</p:notesMaster>
</file>

<file path=ppt/notesSlides/_rels/notesSlide1.xml.rels><?xml version="1.0" encoding="UTF-8"?>
<Relationships xmlns="http://schemas.openxmlformats.org/package/2006/relationships"><Relationship Id="rId1" Type="http://schemas.openxmlformats.org/officeDocument/2006/relationships/slide" Target="../slides/slide4.xml"/><Relationship Id="rId2" Type="http://schemas.openxmlformats.org/officeDocument/2006/relationships/notesMaster" Target="../notesMasters/notesMaster1.xml"/></Relationships>
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" name="Shape 296"/>
          <p:cNvSpPr/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297" name="Shape 297"/>
          <p:cNvSpPr/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>
            <a:lvl1pPr defTabSz="914400">
              <a:lnSpc>
                <a:spcPct val="100000"/>
              </a:lnSpc>
              <a:defRPr sz="1200"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/>
            <a:r>
              <a:t>Do I need to cover this or will have joaquim</a:t>
            </a:r>
          </a:p>
        </p:txBody>
      </p:sp>
    </p:spTree>
  </p:cSld>
  <p:clrMapOvr>
    <a:masterClrMapping/>
  </p:clrMapOvr>
</p:notes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itle" showMasterSp="1" showMasterPhAnim="1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Author and Date"/>
          <p:cNvSpPr txBox="1"/>
          <p:nvPr>
            <p:ph type="body" sz="quarter" idx="21" hasCustomPrompt="1"/>
          </p:nvPr>
        </p:nvSpPr>
        <p:spPr>
          <a:xfrm>
            <a:off x="1201340" y="11859862"/>
            <a:ext cx="21971003" cy="636979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3600"/>
            </a:lvl1pPr>
          </a:lstStyle>
          <a:p>
            <a:pPr/>
            <a:r>
              <a:t>Author and Date</a:t>
            </a:r>
          </a:p>
        </p:txBody>
      </p:sp>
      <p:sp>
        <p:nvSpPr>
          <p:cNvPr id="12" name="Presentation Title"/>
          <p:cNvSpPr txBox="1"/>
          <p:nvPr>
            <p:ph type="title" hasCustomPrompt="1"/>
          </p:nvPr>
        </p:nvSpPr>
        <p:spPr>
          <a:xfrm>
            <a:off x="1206496" y="2574991"/>
            <a:ext cx="21971004" cy="4648201"/>
          </a:xfrm>
          <a:prstGeom prst="rect">
            <a:avLst/>
          </a:prstGeom>
        </p:spPr>
        <p:txBody>
          <a:bodyPr anchor="b"/>
          <a:lstStyle>
            <a:lvl1pPr>
              <a:defRPr spc="-232" sz="11600"/>
            </a:lvl1pPr>
          </a:lstStyle>
          <a:p>
            <a:pPr/>
            <a:r>
              <a:t>Presentation Title</a:t>
            </a:r>
          </a:p>
        </p:txBody>
      </p:sp>
      <p:sp>
        <p:nvSpPr>
          <p:cNvPr id="13" name="Body Level One…"/>
          <p:cNvSpPr txBox="1"/>
          <p:nvPr>
            <p:ph type="body" sz="quarter" idx="1" hasCustomPrompt="1"/>
          </p:nvPr>
        </p:nvSpPr>
        <p:spPr>
          <a:xfrm>
            <a:off x="1201342" y="7223190"/>
            <a:ext cx="21971001" cy="1905001"/>
          </a:xfrm>
          <a:prstGeom prst="rect">
            <a:avLst/>
          </a:prstGeom>
        </p:spPr>
        <p:txBody>
          <a:bodyPr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1pPr>
            <a:lvl2pPr marL="0" indent="45720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2pPr>
            <a:lvl3pPr marL="0" indent="91440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3pPr>
            <a:lvl4pPr marL="0" indent="137160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4pPr>
            <a:lvl5pPr marL="0" indent="182880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5pPr>
          </a:lstStyle>
          <a:p>
            <a:pPr/>
            <a:r>
              <a:t>Presentation Subtitle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14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Statem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Body Level One…"/>
          <p:cNvSpPr txBox="1"/>
          <p:nvPr>
            <p:ph type="body" sz="half" idx="1" hasCustomPrompt="1"/>
          </p:nvPr>
        </p:nvSpPr>
        <p:spPr>
          <a:xfrm>
            <a:off x="1206500" y="4920843"/>
            <a:ext cx="21971000" cy="3874314"/>
          </a:xfrm>
          <a:prstGeom prst="rect">
            <a:avLst/>
          </a:prstGeom>
        </p:spPr>
        <p:txBody>
          <a:bodyPr anchor="ctr"/>
          <a:lstStyle>
            <a:lvl1pPr marL="0" indent="0" algn="ctr">
              <a:lnSpc>
                <a:spcPct val="80000"/>
              </a:lnSpc>
              <a:spcBef>
                <a:spcPts val="0"/>
              </a:spcBef>
              <a:buSzTx/>
              <a:buNone/>
              <a:defRPr spc="-232" sz="11600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1pPr>
            <a:lvl2pPr marL="0" indent="457200" algn="ctr">
              <a:lnSpc>
                <a:spcPct val="80000"/>
              </a:lnSpc>
              <a:spcBef>
                <a:spcPts val="0"/>
              </a:spcBef>
              <a:buSzTx/>
              <a:buNone/>
              <a:defRPr spc="-232" sz="11600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2pPr>
            <a:lvl3pPr marL="0" indent="914400" algn="ctr">
              <a:lnSpc>
                <a:spcPct val="80000"/>
              </a:lnSpc>
              <a:spcBef>
                <a:spcPts val="0"/>
              </a:spcBef>
              <a:buSzTx/>
              <a:buNone/>
              <a:defRPr spc="-232" sz="11600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3pPr>
            <a:lvl4pPr marL="0" indent="1371600" algn="ctr">
              <a:lnSpc>
                <a:spcPct val="80000"/>
              </a:lnSpc>
              <a:spcBef>
                <a:spcPts val="0"/>
              </a:spcBef>
              <a:buSzTx/>
              <a:buNone/>
              <a:defRPr spc="-232" sz="11600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4pPr>
            <a:lvl5pPr marL="0" indent="1828800" algn="ctr">
              <a:lnSpc>
                <a:spcPct val="80000"/>
              </a:lnSpc>
              <a:spcBef>
                <a:spcPts val="0"/>
              </a:spcBef>
              <a:buSzTx/>
              <a:buNone/>
              <a:defRPr spc="-232" sz="11600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5pPr>
          </a:lstStyle>
          <a:p>
            <a:pPr/>
            <a:r>
              <a:t>Statement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99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Big Fa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Body Level One…"/>
          <p:cNvSpPr txBox="1"/>
          <p:nvPr>
            <p:ph type="body" idx="1" hasCustomPrompt="1"/>
          </p:nvPr>
        </p:nvSpPr>
        <p:spPr>
          <a:xfrm>
            <a:off x="1206500" y="1075927"/>
            <a:ext cx="21971000" cy="7241584"/>
          </a:xfrm>
          <a:prstGeom prst="rect">
            <a:avLst/>
          </a:prstGeom>
        </p:spPr>
        <p:txBody>
          <a:bodyPr anchor="b"/>
          <a:lstStyle>
            <a:lvl1pPr marL="0" indent="0" algn="ctr">
              <a:lnSpc>
                <a:spcPct val="80000"/>
              </a:lnSpc>
              <a:spcBef>
                <a:spcPts val="0"/>
              </a:spcBef>
              <a:buSzTx/>
              <a:buNone/>
              <a:defRPr b="1" spc="-250" sz="25000"/>
            </a:lvl1pPr>
            <a:lvl2pPr marL="0" indent="457200" algn="ctr">
              <a:lnSpc>
                <a:spcPct val="80000"/>
              </a:lnSpc>
              <a:spcBef>
                <a:spcPts val="0"/>
              </a:spcBef>
              <a:buSzTx/>
              <a:buNone/>
              <a:defRPr b="1" spc="-250" sz="25000"/>
            </a:lvl2pPr>
            <a:lvl3pPr marL="0" indent="914400" algn="ctr">
              <a:lnSpc>
                <a:spcPct val="80000"/>
              </a:lnSpc>
              <a:spcBef>
                <a:spcPts val="0"/>
              </a:spcBef>
              <a:buSzTx/>
              <a:buNone/>
              <a:defRPr b="1" spc="-250" sz="25000"/>
            </a:lvl3pPr>
            <a:lvl4pPr marL="0" indent="1371600" algn="ctr">
              <a:lnSpc>
                <a:spcPct val="80000"/>
              </a:lnSpc>
              <a:spcBef>
                <a:spcPts val="0"/>
              </a:spcBef>
              <a:buSzTx/>
              <a:buNone/>
              <a:defRPr b="1" spc="-250" sz="25000"/>
            </a:lvl4pPr>
            <a:lvl5pPr marL="0" indent="1828800" algn="ctr">
              <a:lnSpc>
                <a:spcPct val="80000"/>
              </a:lnSpc>
              <a:spcBef>
                <a:spcPts val="0"/>
              </a:spcBef>
              <a:buSzTx/>
              <a:buNone/>
              <a:defRPr b="1" spc="-250" sz="25000"/>
            </a:lvl5pPr>
          </a:lstStyle>
          <a:p>
            <a:pPr/>
            <a:r>
              <a:t>100%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107" name="Fact information"/>
          <p:cNvSpPr txBox="1"/>
          <p:nvPr>
            <p:ph type="body" sz="quarter" idx="21" hasCustomPrompt="1"/>
          </p:nvPr>
        </p:nvSpPr>
        <p:spPr>
          <a:xfrm>
            <a:off x="1206500" y="8262180"/>
            <a:ext cx="21971000" cy="934780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1pPr>
          </a:lstStyle>
          <a:p>
            <a:pPr/>
            <a:r>
              <a:t>Fact information</a:t>
            </a:r>
          </a:p>
        </p:txBody>
      </p:sp>
      <p:sp>
        <p:nvSpPr>
          <p:cNvPr id="108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Attribution"/>
          <p:cNvSpPr txBox="1"/>
          <p:nvPr>
            <p:ph type="body" sz="quarter" idx="21" hasCustomPrompt="1"/>
          </p:nvPr>
        </p:nvSpPr>
        <p:spPr>
          <a:xfrm>
            <a:off x="2430025" y="10675453"/>
            <a:ext cx="20200052" cy="636979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3600"/>
            </a:lvl1pPr>
          </a:lstStyle>
          <a:p>
            <a:pPr/>
            <a:r>
              <a:t>Attribution</a:t>
            </a:r>
          </a:p>
        </p:txBody>
      </p:sp>
      <p:sp>
        <p:nvSpPr>
          <p:cNvPr id="116" name="Body Level One…"/>
          <p:cNvSpPr txBox="1"/>
          <p:nvPr>
            <p:ph type="body" sz="half" idx="1" hasCustomPrompt="1"/>
          </p:nvPr>
        </p:nvSpPr>
        <p:spPr>
          <a:xfrm>
            <a:off x="1753923" y="4939860"/>
            <a:ext cx="20876154" cy="3836280"/>
          </a:xfrm>
          <a:prstGeom prst="rect">
            <a:avLst/>
          </a:prstGeom>
        </p:spPr>
        <p:txBody>
          <a:bodyPr/>
          <a:lstStyle>
            <a:lvl1pPr marL="638923" indent="-469900">
              <a:spcBef>
                <a:spcPts val="0"/>
              </a:spcBef>
              <a:buSzTx/>
              <a:buNone/>
              <a:defRPr spc="-170" sz="8500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1pPr>
            <a:lvl2pPr marL="638923" indent="-12700">
              <a:spcBef>
                <a:spcPts val="0"/>
              </a:spcBef>
              <a:buSzTx/>
              <a:buNone/>
              <a:defRPr spc="-170" sz="8500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2pPr>
            <a:lvl3pPr marL="638923" indent="444500">
              <a:spcBef>
                <a:spcPts val="0"/>
              </a:spcBef>
              <a:buSzTx/>
              <a:buNone/>
              <a:defRPr spc="-170" sz="8500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3pPr>
            <a:lvl4pPr marL="638923" indent="901700">
              <a:spcBef>
                <a:spcPts val="0"/>
              </a:spcBef>
              <a:buSzTx/>
              <a:buNone/>
              <a:defRPr spc="-170" sz="8500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4pPr>
            <a:lvl5pPr marL="638923" indent="1358900">
              <a:spcBef>
                <a:spcPts val="0"/>
              </a:spcBef>
              <a:buSzTx/>
              <a:buNone/>
              <a:defRPr spc="-170" sz="8500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5pPr>
          </a:lstStyle>
          <a:p>
            <a:pPr/>
            <a:r>
              <a:t>“Notable Quote”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117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Photo - 3 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Image"/>
          <p:cNvSpPr/>
          <p:nvPr>
            <p:ph type="pic" sz="quarter" idx="21"/>
          </p:nvPr>
        </p:nvSpPr>
        <p:spPr>
          <a:xfrm>
            <a:off x="15760700" y="1016000"/>
            <a:ext cx="7439099" cy="5949678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125" name="Image"/>
          <p:cNvSpPr/>
          <p:nvPr>
            <p:ph type="pic" sz="half" idx="22"/>
          </p:nvPr>
        </p:nvSpPr>
        <p:spPr>
          <a:xfrm>
            <a:off x="13500100" y="3978275"/>
            <a:ext cx="10439400" cy="12150181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126" name="Image"/>
          <p:cNvSpPr/>
          <p:nvPr>
            <p:ph type="pic" idx="23"/>
          </p:nvPr>
        </p:nvSpPr>
        <p:spPr>
          <a:xfrm>
            <a:off x="-139700" y="495300"/>
            <a:ext cx="16611600" cy="124587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127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Image"/>
          <p:cNvSpPr/>
          <p:nvPr>
            <p:ph type="pic" idx="21"/>
          </p:nvPr>
        </p:nvSpPr>
        <p:spPr>
          <a:xfrm>
            <a:off x="-1333500" y="-5524500"/>
            <a:ext cx="27051000" cy="216408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135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&amp;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666699290_02_crop_3159x1892.jpeg"/>
          <p:cNvSpPr/>
          <p:nvPr>
            <p:ph type="pic" idx="21"/>
          </p:nvPr>
        </p:nvSpPr>
        <p:spPr>
          <a:xfrm>
            <a:off x="-1155700" y="-1295400"/>
            <a:ext cx="26746200" cy="16018933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22" name="Presentation Title"/>
          <p:cNvSpPr txBox="1"/>
          <p:nvPr>
            <p:ph type="title" hasCustomPrompt="1"/>
          </p:nvPr>
        </p:nvSpPr>
        <p:spPr>
          <a:xfrm>
            <a:off x="1206500" y="7124700"/>
            <a:ext cx="21971000" cy="4648200"/>
          </a:xfrm>
          <a:prstGeom prst="rect">
            <a:avLst/>
          </a:prstGeom>
        </p:spPr>
        <p:txBody>
          <a:bodyPr anchor="b"/>
          <a:lstStyle>
            <a:lvl1pPr>
              <a:defRPr spc="-232" sz="11600"/>
            </a:lvl1pPr>
          </a:lstStyle>
          <a:p>
            <a:pPr/>
            <a:r>
              <a:t>Presentation Title</a:t>
            </a:r>
          </a:p>
        </p:txBody>
      </p:sp>
      <p:sp>
        <p:nvSpPr>
          <p:cNvPr id="23" name="Author and Date"/>
          <p:cNvSpPr txBox="1"/>
          <p:nvPr>
            <p:ph type="body" sz="quarter" idx="22" hasCustomPrompt="1"/>
          </p:nvPr>
        </p:nvSpPr>
        <p:spPr>
          <a:xfrm>
            <a:off x="1207690" y="1106137"/>
            <a:ext cx="21968621" cy="636979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3600"/>
            </a:lvl1pPr>
          </a:lstStyle>
          <a:p>
            <a:pPr/>
            <a:r>
              <a:t>Author and Date</a:t>
            </a:r>
          </a:p>
        </p:txBody>
      </p:sp>
      <p:sp>
        <p:nvSpPr>
          <p:cNvPr id="24" name="Body Level One…"/>
          <p:cNvSpPr txBox="1"/>
          <p:nvPr>
            <p:ph type="body" sz="quarter" idx="1" hasCustomPrompt="1"/>
          </p:nvPr>
        </p:nvSpPr>
        <p:spPr>
          <a:xfrm>
            <a:off x="1206500" y="11609910"/>
            <a:ext cx="21971000" cy="1116952"/>
          </a:xfrm>
          <a:prstGeom prst="rect">
            <a:avLst/>
          </a:prstGeom>
        </p:spPr>
        <p:txBody>
          <a:bodyPr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1pPr>
            <a:lvl2pPr marL="0" indent="45720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2pPr>
            <a:lvl3pPr marL="0" indent="91440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3pPr>
            <a:lvl4pPr marL="0" indent="137160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4pPr>
            <a:lvl5pPr marL="0" indent="182880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5pPr>
          </a:lstStyle>
          <a:p>
            <a:pPr/>
            <a:r>
              <a:t>Presentation Subtitle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25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&amp; Photo 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910457886_1434x1669.jpeg"/>
          <p:cNvSpPr/>
          <p:nvPr>
            <p:ph type="pic" idx="21"/>
          </p:nvPr>
        </p:nvSpPr>
        <p:spPr>
          <a:xfrm>
            <a:off x="10972800" y="-203200"/>
            <a:ext cx="12144837" cy="141351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33" name="Slide Title"/>
          <p:cNvSpPr txBox="1"/>
          <p:nvPr>
            <p:ph type="title" hasCustomPrompt="1"/>
          </p:nvPr>
        </p:nvSpPr>
        <p:spPr>
          <a:xfrm>
            <a:off x="1206500" y="1270000"/>
            <a:ext cx="9779000" cy="5882273"/>
          </a:xfrm>
          <a:prstGeom prst="rect">
            <a:avLst/>
          </a:prstGeom>
        </p:spPr>
        <p:txBody>
          <a:bodyPr anchor="b"/>
          <a:lstStyle/>
          <a:p>
            <a:pPr/>
            <a:r>
              <a:t>Slide Title</a:t>
            </a:r>
          </a:p>
        </p:txBody>
      </p:sp>
      <p:sp>
        <p:nvSpPr>
          <p:cNvPr id="34" name="Body Level One…"/>
          <p:cNvSpPr txBox="1"/>
          <p:nvPr>
            <p:ph type="body" sz="quarter" idx="1" hasCustomPrompt="1"/>
          </p:nvPr>
        </p:nvSpPr>
        <p:spPr>
          <a:xfrm>
            <a:off x="1206500" y="7060576"/>
            <a:ext cx="9779000" cy="5385424"/>
          </a:xfrm>
          <a:prstGeom prst="rect">
            <a:avLst/>
          </a:prstGeom>
        </p:spPr>
        <p:txBody>
          <a:bodyPr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1pPr>
            <a:lvl2pPr marL="0" indent="45720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2pPr>
            <a:lvl3pPr marL="0" indent="91440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3pPr>
            <a:lvl4pPr marL="0" indent="137160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4pPr>
            <a:lvl5pPr marL="0" indent="182880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5pPr>
          </a:lstStyle>
          <a:p>
            <a:pPr/>
            <a:r>
              <a:t>Slide Subtitle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35" name="Slide Number"/>
          <p:cNvSpPr txBox="1"/>
          <p:nvPr>
            <p:ph type="sldNum" sz="quarter" idx="2"/>
          </p:nvPr>
        </p:nvSpPr>
        <p:spPr>
          <a:xfrm>
            <a:off x="12001499" y="13085233"/>
            <a:ext cx="368505" cy="374600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Slide Title"/>
          <p:cNvSpPr txBox="1"/>
          <p:nvPr>
            <p:ph type="title" hasCustomPrompt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Slide Title</a:t>
            </a:r>
          </a:p>
        </p:txBody>
      </p:sp>
      <p:sp>
        <p:nvSpPr>
          <p:cNvPr id="43" name="Slide Subtitle"/>
          <p:cNvSpPr txBox="1"/>
          <p:nvPr>
            <p:ph type="body" sz="quarter" idx="21" hasCustomPrompt="1"/>
          </p:nvPr>
        </p:nvSpPr>
        <p:spPr>
          <a:xfrm>
            <a:off x="1206500" y="2372962"/>
            <a:ext cx="21971000" cy="934780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1pPr>
          </a:lstStyle>
          <a:p>
            <a:pPr/>
            <a:r>
              <a:t>Slide Subtitle</a:t>
            </a:r>
          </a:p>
        </p:txBody>
      </p:sp>
      <p:sp>
        <p:nvSpPr>
          <p:cNvPr id="44" name="Body Level One…"/>
          <p:cNvSpPr txBox="1"/>
          <p:nvPr>
            <p:ph type="body" idx="1" hasCustomPrompt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Slide bullet text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45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Body Level One…"/>
          <p:cNvSpPr txBox="1"/>
          <p:nvPr>
            <p:ph type="body" idx="1" hasCustomPrompt="1"/>
          </p:nvPr>
        </p:nvSpPr>
        <p:spPr>
          <a:prstGeom prst="rect">
            <a:avLst/>
          </a:prstGeom>
        </p:spPr>
        <p:txBody>
          <a:bodyPr numCol="2" spcCol="1098550"/>
          <a:lstStyle/>
          <a:p>
            <a:pPr/>
            <a:r>
              <a:t>Slide bullet text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53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, Bullets &amp;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Slide Subtitle"/>
          <p:cNvSpPr txBox="1"/>
          <p:nvPr>
            <p:ph type="body" sz="quarter" idx="21" hasCustomPrompt="1"/>
          </p:nvPr>
        </p:nvSpPr>
        <p:spPr>
          <a:xfrm>
            <a:off x="1206500" y="2372962"/>
            <a:ext cx="9779000" cy="934780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1pPr>
          </a:lstStyle>
          <a:p>
            <a:pPr/>
            <a:r>
              <a:t>Slide Subtitle</a:t>
            </a:r>
          </a:p>
        </p:txBody>
      </p:sp>
      <p:sp>
        <p:nvSpPr>
          <p:cNvPr id="61" name="Body Level One…"/>
          <p:cNvSpPr txBox="1"/>
          <p:nvPr>
            <p:ph type="body" sz="half" idx="1" hasCustomPrompt="1"/>
          </p:nvPr>
        </p:nvSpPr>
        <p:spPr>
          <a:xfrm>
            <a:off x="1206500" y="4248504"/>
            <a:ext cx="9779000" cy="8256630"/>
          </a:xfrm>
          <a:prstGeom prst="rect">
            <a:avLst/>
          </a:prstGeom>
        </p:spPr>
        <p:txBody>
          <a:bodyPr/>
          <a:lstStyle/>
          <a:p>
            <a:pPr/>
            <a:r>
              <a:t>Slide bullet text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62" name="660384004_1290x1720.jpeg"/>
          <p:cNvSpPr/>
          <p:nvPr>
            <p:ph type="pic" idx="22"/>
          </p:nvPr>
        </p:nvSpPr>
        <p:spPr>
          <a:xfrm>
            <a:off x="12192000" y="-407266"/>
            <a:ext cx="10916874" cy="14555832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63" name="Slide Title"/>
          <p:cNvSpPr txBox="1"/>
          <p:nvPr>
            <p:ph type="title" hasCustomPrompt="1"/>
          </p:nvPr>
        </p:nvSpPr>
        <p:spPr>
          <a:xfrm>
            <a:off x="1206500" y="1079500"/>
            <a:ext cx="9779000" cy="1435100"/>
          </a:xfrm>
          <a:prstGeom prst="rect">
            <a:avLst/>
          </a:prstGeom>
        </p:spPr>
        <p:txBody>
          <a:bodyPr/>
          <a:lstStyle/>
          <a:p>
            <a:pPr/>
            <a:r>
              <a:t>Slide Title</a:t>
            </a:r>
          </a:p>
        </p:txBody>
      </p:sp>
      <p:sp>
        <p:nvSpPr>
          <p:cNvPr id="64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Section Title"/>
          <p:cNvSpPr txBox="1"/>
          <p:nvPr>
            <p:ph type="title" hasCustomPrompt="1"/>
          </p:nvPr>
        </p:nvSpPr>
        <p:spPr>
          <a:xfrm>
            <a:off x="1206496" y="4533900"/>
            <a:ext cx="21971004" cy="4648200"/>
          </a:xfrm>
          <a:prstGeom prst="rect">
            <a:avLst/>
          </a:prstGeom>
        </p:spPr>
        <p:txBody>
          <a:bodyPr anchor="ctr"/>
          <a:lstStyle>
            <a:lvl1pPr>
              <a:defRPr b="0" spc="-232" sz="11600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1pPr>
          </a:lstStyle>
          <a:p>
            <a:pPr/>
            <a:r>
              <a:t>Section Title</a:t>
            </a:r>
          </a:p>
        </p:txBody>
      </p:sp>
      <p:sp>
        <p:nvSpPr>
          <p:cNvPr id="72" name="Slide Number"/>
          <p:cNvSpPr txBox="1"/>
          <p:nvPr>
            <p:ph type="sldNum" sz="quarter" idx="2"/>
          </p:nvPr>
        </p:nvSpPr>
        <p:spPr>
          <a:xfrm>
            <a:off x="12001499" y="13085233"/>
            <a:ext cx="368505" cy="374600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Slide Title"/>
          <p:cNvSpPr txBox="1"/>
          <p:nvPr>
            <p:ph type="title" hasCustomPrompt="1"/>
          </p:nvPr>
        </p:nvSpPr>
        <p:spPr>
          <a:xfrm>
            <a:off x="1206500" y="1079500"/>
            <a:ext cx="21971000" cy="1434949"/>
          </a:xfrm>
          <a:prstGeom prst="rect">
            <a:avLst/>
          </a:prstGeom>
        </p:spPr>
        <p:txBody>
          <a:bodyPr/>
          <a:lstStyle/>
          <a:p>
            <a:pPr/>
            <a:r>
              <a:t>Slide Title</a:t>
            </a:r>
          </a:p>
        </p:txBody>
      </p:sp>
      <p:sp>
        <p:nvSpPr>
          <p:cNvPr id="80" name="Slide Subtitle"/>
          <p:cNvSpPr txBox="1"/>
          <p:nvPr>
            <p:ph type="body" sz="quarter" idx="21" hasCustomPrompt="1"/>
          </p:nvPr>
        </p:nvSpPr>
        <p:spPr>
          <a:xfrm>
            <a:off x="1206500" y="2372962"/>
            <a:ext cx="21971000" cy="934780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1pPr>
          </a:lstStyle>
          <a:p>
            <a:pPr/>
            <a:r>
              <a:t>Slide Subtitle</a:t>
            </a:r>
          </a:p>
        </p:txBody>
      </p:sp>
      <p:sp>
        <p:nvSpPr>
          <p:cNvPr id="81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Agenda Title"/>
          <p:cNvSpPr txBox="1"/>
          <p:nvPr>
            <p:ph type="title" hasCustomPrompt="1"/>
          </p:nvPr>
        </p:nvSpPr>
        <p:spPr>
          <a:xfrm>
            <a:off x="1206500" y="1079500"/>
            <a:ext cx="21971000" cy="1435100"/>
          </a:xfrm>
          <a:prstGeom prst="rect">
            <a:avLst/>
          </a:prstGeom>
        </p:spPr>
        <p:txBody>
          <a:bodyPr/>
          <a:lstStyle/>
          <a:p>
            <a:pPr/>
            <a:r>
              <a:t>Agenda Title</a:t>
            </a:r>
          </a:p>
        </p:txBody>
      </p:sp>
      <p:sp>
        <p:nvSpPr>
          <p:cNvPr id="89" name="Agenda Subtitle"/>
          <p:cNvSpPr txBox="1"/>
          <p:nvPr>
            <p:ph type="body" sz="quarter" idx="21" hasCustomPrompt="1"/>
          </p:nvPr>
        </p:nvSpPr>
        <p:spPr>
          <a:xfrm>
            <a:off x="1206500" y="2372962"/>
            <a:ext cx="21971000" cy="934780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1pPr>
          </a:lstStyle>
          <a:p>
            <a:pPr/>
            <a:r>
              <a:t>Agenda Subtitle</a:t>
            </a:r>
          </a:p>
        </p:txBody>
      </p:sp>
      <p:sp>
        <p:nvSpPr>
          <p:cNvPr id="90" name="Body Level One…"/>
          <p:cNvSpPr txBox="1"/>
          <p:nvPr>
            <p:ph type="body" idx="1" hasCustomPrompt="1"/>
          </p:nvPr>
        </p:nvSpPr>
        <p:spPr>
          <a:prstGeom prst="rect">
            <a:avLst/>
          </a:prstGeom>
        </p:spPr>
        <p:txBody>
          <a:bodyPr/>
          <a:lstStyle>
            <a:lvl1pPr marL="0" indent="0" defTabSz="825500">
              <a:lnSpc>
                <a:spcPct val="100000"/>
              </a:lnSpc>
              <a:spcBef>
                <a:spcPts val="1800"/>
              </a:spcBef>
              <a:buSzTx/>
              <a:buNone/>
              <a:defRPr spc="-55" sz="5500"/>
            </a:lvl1pPr>
            <a:lvl2pPr marL="0" indent="457200" defTabSz="825500">
              <a:lnSpc>
                <a:spcPct val="100000"/>
              </a:lnSpc>
              <a:spcBef>
                <a:spcPts val="1800"/>
              </a:spcBef>
              <a:buSzTx/>
              <a:buNone/>
              <a:defRPr spc="-55" sz="5500"/>
            </a:lvl2pPr>
            <a:lvl3pPr marL="0" indent="914400" defTabSz="825500">
              <a:lnSpc>
                <a:spcPct val="100000"/>
              </a:lnSpc>
              <a:spcBef>
                <a:spcPts val="1800"/>
              </a:spcBef>
              <a:buSzTx/>
              <a:buNone/>
              <a:defRPr spc="-55" sz="5500"/>
            </a:lvl3pPr>
            <a:lvl4pPr marL="0" indent="1371600" defTabSz="825500">
              <a:lnSpc>
                <a:spcPct val="100000"/>
              </a:lnSpc>
              <a:spcBef>
                <a:spcPts val="1800"/>
              </a:spcBef>
              <a:buSzTx/>
              <a:buNone/>
              <a:defRPr spc="-55" sz="5500"/>
            </a:lvl4pPr>
            <a:lvl5pPr marL="0" indent="1828800" defTabSz="825500">
              <a:lnSpc>
                <a:spcPct val="100000"/>
              </a:lnSpc>
              <a:spcBef>
                <a:spcPts val="1800"/>
              </a:spcBef>
              <a:buSzTx/>
              <a:buNone/>
              <a:defRPr spc="-55" sz="5500"/>
            </a:lvl5pPr>
          </a:lstStyle>
          <a:p>
            <a:pPr/>
            <a:r>
              <a:t>Agenda Topics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91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Relationship Id="rId10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2.xml"/><Relationship Id="rId14" Type="http://schemas.openxmlformats.org/officeDocument/2006/relationships/slideLayout" Target="../slideLayouts/slideLayout13.xml"/><Relationship Id="rId15" Type="http://schemas.openxmlformats.org/officeDocument/2006/relationships/slideLayout" Target="../slideLayouts/slideLayout14.xml"/><Relationship Id="rId16" Type="http://schemas.openxmlformats.org/officeDocument/2006/relationships/slideLayout" Target="../slideLayouts/slideLayout15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Title"/>
          <p:cNvSpPr txBox="1"/>
          <p:nvPr>
            <p:ph type="title" hasCustomPrompt="1"/>
          </p:nvPr>
        </p:nvSpPr>
        <p:spPr>
          <a:xfrm>
            <a:off x="1206500" y="1079500"/>
            <a:ext cx="21971000" cy="143316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>
            <a:normAutofit fontScale="100000" lnSpcReduction="0"/>
          </a:bodyPr>
          <a:lstStyle/>
          <a:p>
            <a:pPr/>
            <a:r>
              <a:t>Slide Title</a:t>
            </a:r>
          </a:p>
        </p:txBody>
      </p:sp>
      <p:sp>
        <p:nvSpPr>
          <p:cNvPr id="3" name="Body Level One…"/>
          <p:cNvSpPr txBox="1"/>
          <p:nvPr>
            <p:ph type="body" idx="1" hasCustomPrompt="1"/>
          </p:nvPr>
        </p:nvSpPr>
        <p:spPr>
          <a:xfrm>
            <a:off x="1206500" y="4248504"/>
            <a:ext cx="21971000" cy="825601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>
            <a:normAutofit fontScale="100000" lnSpcReduction="0"/>
          </a:bodyPr>
          <a:lstStyle/>
          <a:p>
            <a:pPr/>
            <a:r>
              <a:t>Slide bullet text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4" name="Slide Number"/>
          <p:cNvSpPr txBox="1"/>
          <p:nvPr>
            <p:ph type="sldNum" sz="quarter" idx="2"/>
          </p:nvPr>
        </p:nvSpPr>
        <p:spPr>
          <a:xfrm>
            <a:off x="12001499" y="13080999"/>
            <a:ext cx="368505" cy="374600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 anchor="b">
            <a:spAutoFit/>
          </a:bodyPr>
          <a:lstStyle>
            <a:lvl1pPr defTabSz="584200">
              <a:defRPr sz="1800">
                <a:solidFill>
                  <a:srgbClr val="000000"/>
                </a:solidFill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  <p:sldLayoutId id="2147483662" r:id="rId15"/>
    <p:sldLayoutId id="2147483663" r:id="rId16"/>
  </p:sldLayoutIdLst>
  <p:transition xmlns:p14="http://schemas.microsoft.com/office/powerpoint/2010/main" spd="med" advClick="1"/>
  <p:txStyles>
    <p:titleStyle>
      <a:lvl1pPr marL="0" marR="0" indent="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-170" strike="noStrike" sz="85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1pPr>
      <a:lvl2pPr marL="0" marR="0" indent="45720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-170" strike="noStrike" sz="85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2pPr>
      <a:lvl3pPr marL="0" marR="0" indent="91440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-170" strike="noStrike" sz="85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3pPr>
      <a:lvl4pPr marL="0" marR="0" indent="137160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-170" strike="noStrike" sz="85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4pPr>
      <a:lvl5pPr marL="0" marR="0" indent="182880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-170" strike="noStrike" sz="85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5pPr>
      <a:lvl6pPr marL="0" marR="0" indent="228600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-170" strike="noStrike" sz="85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6pPr>
      <a:lvl7pPr marL="0" marR="0" indent="274320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-170" strike="noStrike" sz="85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7pPr>
      <a:lvl8pPr marL="0" marR="0" indent="320040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-170" strike="noStrike" sz="85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8pPr>
      <a:lvl9pPr marL="0" marR="0" indent="365760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-170" strike="noStrike" sz="85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9pPr>
    </p:titleStyle>
    <p:bodyStyle>
      <a:lvl1pPr marL="609600" marR="0" indent="-609600" algn="l" defTabSz="2438338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b="0" baseline="0" cap="none" i="0" spc="0" strike="noStrike" sz="48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1pPr>
      <a:lvl2pPr marL="1219200" marR="0" indent="-609600" algn="l" defTabSz="2438338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b="0" baseline="0" cap="none" i="0" spc="0" strike="noStrike" sz="48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2pPr>
      <a:lvl3pPr marL="1828800" marR="0" indent="-609600" algn="l" defTabSz="2438338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b="0" baseline="0" cap="none" i="0" spc="0" strike="noStrike" sz="48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3pPr>
      <a:lvl4pPr marL="2438400" marR="0" indent="-609600" algn="l" defTabSz="2438338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b="0" baseline="0" cap="none" i="0" spc="0" strike="noStrike" sz="48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4pPr>
      <a:lvl5pPr marL="3048000" marR="0" indent="-609600" algn="l" defTabSz="2438338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b="0" baseline="0" cap="none" i="0" spc="0" strike="noStrike" sz="48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5pPr>
      <a:lvl6pPr marL="3657600" marR="0" indent="-609600" algn="l" defTabSz="2438338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b="0" baseline="0" cap="none" i="0" spc="0" strike="noStrike" sz="48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6pPr>
      <a:lvl7pPr marL="4267200" marR="0" indent="-609600" algn="l" defTabSz="2438338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b="0" baseline="0" cap="none" i="0" spc="0" strike="noStrike" sz="48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7pPr>
      <a:lvl8pPr marL="4876800" marR="0" indent="-609600" algn="l" defTabSz="2438338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b="0" baseline="0" cap="none" i="0" spc="0" strike="noStrike" sz="48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8pPr>
      <a:lvl9pPr marL="5486400" marR="0" indent="-609600" algn="l" defTabSz="2438338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b="0" baseline="0" cap="none" i="0" spc="0" strike="noStrike" sz="48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9pPr>
    </p:bodyStyle>
    <p:otherStyle>
      <a:lvl1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1pPr>
      <a:lvl2pPr marL="0" marR="0" indent="457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2pPr>
      <a:lvl3pPr marL="0" marR="0" indent="9144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3pPr>
      <a:lvl4pPr marL="0" marR="0" indent="1371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4pPr>
      <a:lvl5pPr marL="0" marR="0" indent="18288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5pPr>
      <a:lvl6pPr marL="0" marR="0" indent="22860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6pPr>
      <a:lvl7pPr marL="0" marR="0" indent="2743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7pPr>
      <a:lvl8pPr marL="0" marR="0" indent="32004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8pPr>
      <a:lvl9pPr marL="0" marR="0" indent="3657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9pPr>
    </p:otherStyle>
  </p:txStyles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/Relationships>

</file>

<file path=ppt/slides/_rels/slide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6.png"/><Relationship Id="rId7" Type="http://schemas.openxmlformats.org/officeDocument/2006/relationships/image" Target="../media/image7.png"/><Relationship Id="rId8" Type="http://schemas.openxmlformats.org/officeDocument/2006/relationships/image" Target="../media/image8.png"/></Relationships>

</file>

<file path=ppt/slides/_rels/slide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8.png"/><Relationship Id="rId3" Type="http://schemas.openxmlformats.org/officeDocument/2006/relationships/image" Target="../media/image9.png"/><Relationship Id="rId4" Type="http://schemas.openxmlformats.org/officeDocument/2006/relationships/image" Target="../media/image10.png"/></Relationships>

</file>

<file path=ppt/slides/_rels/slide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video" Target="../media/media1.mov"/><Relationship Id="rId4" Type="http://schemas.microsoft.com/office/2007/relationships/media" Target="../media/media1.mov"/><Relationship Id="rId5" Type="http://schemas.openxmlformats.org/officeDocument/2006/relationships/image" Target="../media/image11.png"/><Relationship Id="rId6" Type="http://schemas.openxmlformats.org/officeDocument/2006/relationships/image" Target="../media/image12.png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Spectral/hp element discretisation"/>
          <p:cNvSpPr txBox="1"/>
          <p:nvPr>
            <p:ph type="title"/>
          </p:nvPr>
        </p:nvSpPr>
        <p:spPr>
          <a:xfrm>
            <a:off x="4188547" y="2652712"/>
            <a:ext cx="16417203" cy="4648201"/>
          </a:xfrm>
          <a:prstGeom prst="rect">
            <a:avLst/>
          </a:prstGeom>
          <a:ln w="9525">
            <a:round/>
          </a:ln>
        </p:spPr>
        <p:txBody>
          <a:bodyPr/>
          <a:lstStyle>
            <a:lvl1pPr algn="ctr">
              <a:defRPr spc="-270" sz="13500">
                <a:solidFill>
                  <a:schemeClr val="accent1">
                    <a:hueOff val="114395"/>
                    <a:lumOff val="-24975"/>
                  </a:schemeClr>
                </a:solidFill>
                <a:latin typeface="Gill Sans"/>
                <a:ea typeface="Gill Sans"/>
                <a:cs typeface="Gill Sans"/>
                <a:sym typeface="Gill Sans"/>
              </a:defRPr>
            </a:lvl1pPr>
          </a:lstStyle>
          <a:p>
            <a:pPr/>
            <a:r>
              <a:t>Spectral/hp element discretisation</a:t>
            </a:r>
          </a:p>
        </p:txBody>
      </p:sp>
      <p:pic>
        <p:nvPicPr>
          <p:cNvPr id="152" name="cropped-icon-blue.png" descr="cropped-icon-blue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0067850" y="7524772"/>
            <a:ext cx="4248104" cy="4248104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finite difference method"/>
          <p:cNvSpPr txBox="1"/>
          <p:nvPr/>
        </p:nvSpPr>
        <p:spPr>
          <a:xfrm>
            <a:off x="3268437" y="6528296"/>
            <a:ext cx="5130553" cy="61178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defTabSz="1168400">
              <a:defRPr sz="4000">
                <a:solidFill>
                  <a:srgbClr val="0000FF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>
              <a:defRPr>
                <a:solidFill>
                  <a:srgbClr val="5E5E5E"/>
                </a:solidFill>
              </a:defRPr>
            </a:pPr>
            <a:r>
              <a:rPr>
                <a:solidFill>
                  <a:srgbClr val="0000FF"/>
                </a:solidFill>
              </a:rPr>
              <a:t>finite difference method</a:t>
            </a:r>
          </a:p>
        </p:txBody>
      </p:sp>
      <p:grpSp>
        <p:nvGrpSpPr>
          <p:cNvPr id="178" name="Group"/>
          <p:cNvGrpSpPr/>
          <p:nvPr/>
        </p:nvGrpSpPr>
        <p:grpSpPr>
          <a:xfrm>
            <a:off x="2047526" y="2588488"/>
            <a:ext cx="5246791" cy="3815646"/>
            <a:chOff x="0" y="0"/>
            <a:chExt cx="5246789" cy="3815645"/>
          </a:xfrm>
        </p:grpSpPr>
        <p:sp>
          <p:nvSpPr>
            <p:cNvPr id="155" name="Line"/>
            <p:cNvSpPr/>
            <p:nvPr/>
          </p:nvSpPr>
          <p:spPr>
            <a:xfrm flipH="1">
              <a:off x="377728" y="0"/>
              <a:ext cx="1" cy="2268751"/>
            </a:xfrm>
            <a:prstGeom prst="line">
              <a:avLst/>
            </a:prstGeom>
            <a:noFill/>
            <a:ln w="63500" cap="flat">
              <a:solidFill>
                <a:srgbClr val="376092"/>
              </a:solidFill>
              <a:prstDash val="solid"/>
              <a:miter lim="400000"/>
            </a:ln>
            <a:effectLst/>
          </p:spPr>
          <p:txBody>
            <a:bodyPr wrap="square" lIns="91439" tIns="91439" rIns="91439" bIns="91439" numCol="1" anchor="ctr">
              <a:noAutofit/>
            </a:bodyPr>
            <a:lstStyle/>
            <a:p>
              <a:pPr algn="l" defTabSz="457200">
                <a:defRPr sz="2200">
                  <a:solidFill>
                    <a:srgbClr val="000000"/>
                  </a:solidFill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56" name="Line"/>
            <p:cNvSpPr/>
            <p:nvPr/>
          </p:nvSpPr>
          <p:spPr>
            <a:xfrm flipH="1">
              <a:off x="735050" y="0"/>
              <a:ext cx="1" cy="2268751"/>
            </a:xfrm>
            <a:prstGeom prst="line">
              <a:avLst/>
            </a:prstGeom>
            <a:noFill/>
            <a:ln w="63500" cap="flat">
              <a:solidFill>
                <a:srgbClr val="376092"/>
              </a:solidFill>
              <a:prstDash val="solid"/>
              <a:miter lim="400000"/>
            </a:ln>
            <a:effectLst/>
          </p:spPr>
          <p:txBody>
            <a:bodyPr wrap="square" lIns="91439" tIns="91439" rIns="91439" bIns="91439" numCol="1" anchor="ctr">
              <a:noAutofit/>
            </a:bodyPr>
            <a:lstStyle/>
            <a:p>
              <a:pPr algn="l" defTabSz="457200">
                <a:defRPr sz="2200">
                  <a:solidFill>
                    <a:srgbClr val="000000"/>
                  </a:solidFill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57" name="Line"/>
            <p:cNvSpPr/>
            <p:nvPr/>
          </p:nvSpPr>
          <p:spPr>
            <a:xfrm flipH="1">
              <a:off x="1110239" y="0"/>
              <a:ext cx="1" cy="2268751"/>
            </a:xfrm>
            <a:prstGeom prst="line">
              <a:avLst/>
            </a:prstGeom>
            <a:noFill/>
            <a:ln w="63500" cap="flat">
              <a:solidFill>
                <a:srgbClr val="376092"/>
              </a:solidFill>
              <a:prstDash val="solid"/>
              <a:miter lim="400000"/>
            </a:ln>
            <a:effectLst/>
          </p:spPr>
          <p:txBody>
            <a:bodyPr wrap="square" lIns="91439" tIns="91439" rIns="91439" bIns="91439" numCol="1" anchor="ctr">
              <a:noAutofit/>
            </a:bodyPr>
            <a:lstStyle/>
            <a:p>
              <a:pPr algn="l" defTabSz="457200">
                <a:defRPr sz="2200">
                  <a:solidFill>
                    <a:srgbClr val="000000"/>
                  </a:solidFill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58" name="Line"/>
            <p:cNvSpPr/>
            <p:nvPr/>
          </p:nvSpPr>
          <p:spPr>
            <a:xfrm flipH="1">
              <a:off x="1503293" y="0"/>
              <a:ext cx="1" cy="2268751"/>
            </a:xfrm>
            <a:prstGeom prst="line">
              <a:avLst/>
            </a:prstGeom>
            <a:noFill/>
            <a:ln w="63500" cap="flat">
              <a:solidFill>
                <a:srgbClr val="376092"/>
              </a:solidFill>
              <a:prstDash val="solid"/>
              <a:miter lim="400000"/>
            </a:ln>
            <a:effectLst/>
          </p:spPr>
          <p:txBody>
            <a:bodyPr wrap="square" lIns="91439" tIns="91439" rIns="91439" bIns="91439" numCol="1" anchor="ctr">
              <a:noAutofit/>
            </a:bodyPr>
            <a:lstStyle/>
            <a:p>
              <a:pPr algn="l" defTabSz="457200">
                <a:defRPr sz="2200">
                  <a:solidFill>
                    <a:srgbClr val="000000"/>
                  </a:solidFill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59" name="Line"/>
            <p:cNvSpPr/>
            <p:nvPr/>
          </p:nvSpPr>
          <p:spPr>
            <a:xfrm flipH="1">
              <a:off x="1860616" y="0"/>
              <a:ext cx="1" cy="2268751"/>
            </a:xfrm>
            <a:prstGeom prst="line">
              <a:avLst/>
            </a:prstGeom>
            <a:noFill/>
            <a:ln w="63500" cap="flat">
              <a:solidFill>
                <a:srgbClr val="376092"/>
              </a:solidFill>
              <a:prstDash val="solid"/>
              <a:miter lim="400000"/>
            </a:ln>
            <a:effectLst/>
          </p:spPr>
          <p:txBody>
            <a:bodyPr wrap="square" lIns="91439" tIns="91439" rIns="91439" bIns="91439" numCol="1" anchor="ctr">
              <a:noAutofit/>
            </a:bodyPr>
            <a:lstStyle/>
            <a:p>
              <a:pPr algn="l" defTabSz="457200">
                <a:defRPr sz="2200">
                  <a:solidFill>
                    <a:srgbClr val="000000"/>
                  </a:solidFill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60" name="Line"/>
            <p:cNvSpPr/>
            <p:nvPr/>
          </p:nvSpPr>
          <p:spPr>
            <a:xfrm flipH="1">
              <a:off x="2253670" y="0"/>
              <a:ext cx="1" cy="2268751"/>
            </a:xfrm>
            <a:prstGeom prst="line">
              <a:avLst/>
            </a:prstGeom>
            <a:noFill/>
            <a:ln w="63500" cap="flat">
              <a:solidFill>
                <a:srgbClr val="376092"/>
              </a:solidFill>
              <a:prstDash val="solid"/>
              <a:miter lim="400000"/>
            </a:ln>
            <a:effectLst/>
          </p:spPr>
          <p:txBody>
            <a:bodyPr wrap="square" lIns="91439" tIns="91439" rIns="91439" bIns="91439" numCol="1" anchor="ctr">
              <a:noAutofit/>
            </a:bodyPr>
            <a:lstStyle/>
            <a:p>
              <a:pPr algn="l" defTabSz="457200">
                <a:defRPr sz="2200">
                  <a:solidFill>
                    <a:srgbClr val="000000"/>
                  </a:solidFill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61" name="Line"/>
            <p:cNvSpPr/>
            <p:nvPr/>
          </p:nvSpPr>
          <p:spPr>
            <a:xfrm flipH="1">
              <a:off x="2646725" y="0"/>
              <a:ext cx="1" cy="2268751"/>
            </a:xfrm>
            <a:prstGeom prst="line">
              <a:avLst/>
            </a:prstGeom>
            <a:noFill/>
            <a:ln w="63500" cap="flat">
              <a:solidFill>
                <a:srgbClr val="376092"/>
              </a:solidFill>
              <a:prstDash val="solid"/>
              <a:miter lim="400000"/>
            </a:ln>
            <a:effectLst/>
          </p:spPr>
          <p:txBody>
            <a:bodyPr wrap="square" lIns="91439" tIns="91439" rIns="91439" bIns="91439" numCol="1" anchor="ctr">
              <a:noAutofit/>
            </a:bodyPr>
            <a:lstStyle/>
            <a:p>
              <a:pPr algn="l" defTabSz="457200">
                <a:defRPr sz="2200">
                  <a:solidFill>
                    <a:srgbClr val="000000"/>
                  </a:solidFill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62" name="Line"/>
            <p:cNvSpPr/>
            <p:nvPr/>
          </p:nvSpPr>
          <p:spPr>
            <a:xfrm flipH="1">
              <a:off x="3004047" y="0"/>
              <a:ext cx="1" cy="2268751"/>
            </a:xfrm>
            <a:prstGeom prst="line">
              <a:avLst/>
            </a:prstGeom>
            <a:noFill/>
            <a:ln w="63500" cap="flat">
              <a:solidFill>
                <a:srgbClr val="376092"/>
              </a:solidFill>
              <a:prstDash val="solid"/>
              <a:miter lim="400000"/>
            </a:ln>
            <a:effectLst/>
          </p:spPr>
          <p:txBody>
            <a:bodyPr wrap="square" lIns="91439" tIns="91439" rIns="91439" bIns="91439" numCol="1" anchor="ctr">
              <a:noAutofit/>
            </a:bodyPr>
            <a:lstStyle/>
            <a:p>
              <a:pPr algn="l" defTabSz="457200">
                <a:defRPr sz="2200">
                  <a:solidFill>
                    <a:srgbClr val="000000"/>
                  </a:solidFill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63" name="Line"/>
            <p:cNvSpPr/>
            <p:nvPr/>
          </p:nvSpPr>
          <p:spPr>
            <a:xfrm flipH="1">
              <a:off x="3397101" y="0"/>
              <a:ext cx="1" cy="2268751"/>
            </a:xfrm>
            <a:prstGeom prst="line">
              <a:avLst/>
            </a:prstGeom>
            <a:noFill/>
            <a:ln w="63500" cap="flat">
              <a:solidFill>
                <a:srgbClr val="376092"/>
              </a:solidFill>
              <a:prstDash val="solid"/>
              <a:miter lim="400000"/>
            </a:ln>
            <a:effectLst/>
          </p:spPr>
          <p:txBody>
            <a:bodyPr wrap="square" lIns="91439" tIns="91439" rIns="91439" bIns="91439" numCol="1" anchor="ctr">
              <a:noAutofit/>
            </a:bodyPr>
            <a:lstStyle/>
            <a:p>
              <a:pPr algn="l" defTabSz="457200">
                <a:defRPr sz="2200">
                  <a:solidFill>
                    <a:srgbClr val="000000"/>
                  </a:solidFill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64" name="Line"/>
            <p:cNvSpPr/>
            <p:nvPr/>
          </p:nvSpPr>
          <p:spPr>
            <a:xfrm>
              <a:off x="0" y="1911350"/>
              <a:ext cx="3752851" cy="0"/>
            </a:xfrm>
            <a:prstGeom prst="line">
              <a:avLst/>
            </a:prstGeom>
            <a:noFill/>
            <a:ln w="63500" cap="flat">
              <a:solidFill>
                <a:srgbClr val="376092"/>
              </a:solidFill>
              <a:prstDash val="solid"/>
              <a:miter lim="400000"/>
            </a:ln>
            <a:effectLst/>
          </p:spPr>
          <p:txBody>
            <a:bodyPr wrap="square" lIns="91439" tIns="91439" rIns="91439" bIns="91439" numCol="1" anchor="ctr">
              <a:noAutofit/>
            </a:bodyPr>
            <a:lstStyle/>
            <a:p>
              <a:pPr algn="l" defTabSz="457200">
                <a:defRPr sz="2200">
                  <a:solidFill>
                    <a:srgbClr val="000000"/>
                  </a:solidFill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65" name="Line"/>
            <p:cNvSpPr/>
            <p:nvPr/>
          </p:nvSpPr>
          <p:spPr>
            <a:xfrm>
              <a:off x="19050" y="1517650"/>
              <a:ext cx="3749673" cy="1"/>
            </a:xfrm>
            <a:prstGeom prst="line">
              <a:avLst/>
            </a:prstGeom>
            <a:noFill/>
            <a:ln w="63500" cap="flat">
              <a:solidFill>
                <a:srgbClr val="376092"/>
              </a:solidFill>
              <a:prstDash val="solid"/>
              <a:miter lim="400000"/>
            </a:ln>
            <a:effectLst/>
          </p:spPr>
          <p:txBody>
            <a:bodyPr wrap="square" lIns="91439" tIns="91439" rIns="91439" bIns="91439" numCol="1" anchor="ctr">
              <a:noAutofit/>
            </a:bodyPr>
            <a:lstStyle/>
            <a:p>
              <a:pPr algn="l" defTabSz="457200">
                <a:defRPr sz="2200">
                  <a:solidFill>
                    <a:srgbClr val="000000"/>
                  </a:solidFill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66" name="Line"/>
            <p:cNvSpPr/>
            <p:nvPr/>
          </p:nvSpPr>
          <p:spPr>
            <a:xfrm>
              <a:off x="0" y="1162050"/>
              <a:ext cx="3752851" cy="1"/>
            </a:xfrm>
            <a:prstGeom prst="line">
              <a:avLst/>
            </a:prstGeom>
            <a:noFill/>
            <a:ln w="63500" cap="flat">
              <a:solidFill>
                <a:srgbClr val="376092"/>
              </a:solidFill>
              <a:prstDash val="solid"/>
              <a:miter lim="400000"/>
            </a:ln>
            <a:effectLst/>
          </p:spPr>
          <p:txBody>
            <a:bodyPr wrap="square" lIns="91439" tIns="91439" rIns="91439" bIns="91439" numCol="1" anchor="ctr">
              <a:noAutofit/>
            </a:bodyPr>
            <a:lstStyle/>
            <a:p>
              <a:pPr algn="l" defTabSz="457200">
                <a:defRPr sz="2200">
                  <a:solidFill>
                    <a:srgbClr val="000000"/>
                  </a:solidFill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67" name="Line"/>
            <p:cNvSpPr/>
            <p:nvPr/>
          </p:nvSpPr>
          <p:spPr>
            <a:xfrm>
              <a:off x="19050" y="787399"/>
              <a:ext cx="3749673" cy="1"/>
            </a:xfrm>
            <a:prstGeom prst="line">
              <a:avLst/>
            </a:prstGeom>
            <a:noFill/>
            <a:ln w="63500" cap="flat">
              <a:solidFill>
                <a:srgbClr val="376092"/>
              </a:solidFill>
              <a:prstDash val="solid"/>
              <a:miter lim="400000"/>
            </a:ln>
            <a:effectLst/>
          </p:spPr>
          <p:txBody>
            <a:bodyPr wrap="square" lIns="91439" tIns="91439" rIns="91439" bIns="91439" numCol="1" anchor="ctr">
              <a:noAutofit/>
            </a:bodyPr>
            <a:lstStyle/>
            <a:p>
              <a:pPr algn="l" defTabSz="457200">
                <a:defRPr sz="2200">
                  <a:solidFill>
                    <a:srgbClr val="000000"/>
                  </a:solidFill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68" name="Line"/>
            <p:cNvSpPr/>
            <p:nvPr/>
          </p:nvSpPr>
          <p:spPr>
            <a:xfrm>
              <a:off x="-1" y="393011"/>
              <a:ext cx="3751886" cy="179"/>
            </a:xfrm>
            <a:prstGeom prst="line">
              <a:avLst/>
            </a:prstGeom>
            <a:noFill/>
            <a:ln w="63500" cap="flat">
              <a:solidFill>
                <a:srgbClr val="376092"/>
              </a:solidFill>
              <a:prstDash val="solid"/>
              <a:miter lim="400000"/>
            </a:ln>
            <a:effectLst/>
          </p:spPr>
          <p:txBody>
            <a:bodyPr wrap="square" lIns="91439" tIns="91439" rIns="91439" bIns="91439" numCol="1" anchor="ctr">
              <a:noAutofit/>
            </a:bodyPr>
            <a:lstStyle/>
            <a:p>
              <a:pPr algn="l" defTabSz="457200">
                <a:defRPr sz="2200">
                  <a:solidFill>
                    <a:srgbClr val="000000"/>
                  </a:solidFill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69" name="Line"/>
            <p:cNvSpPr/>
            <p:nvPr/>
          </p:nvSpPr>
          <p:spPr>
            <a:xfrm>
              <a:off x="3984143" y="428740"/>
              <a:ext cx="1" cy="821753"/>
            </a:xfrm>
            <a:prstGeom prst="line">
              <a:avLst/>
            </a:prstGeom>
            <a:noFill/>
            <a:ln w="139700" cap="flat">
              <a:solidFill>
                <a:srgbClr val="000000"/>
              </a:solidFill>
              <a:prstDash val="solid"/>
              <a:miter lim="400000"/>
              <a:headEnd type="triangle" w="med" len="med"/>
            </a:ln>
            <a:effectLst/>
          </p:spPr>
          <p:txBody>
            <a:bodyPr wrap="square" lIns="91439" tIns="91439" rIns="91439" bIns="91439" numCol="1" anchor="ctr">
              <a:noAutofit/>
            </a:bodyPr>
            <a:lstStyle/>
            <a:p>
              <a:pPr algn="l" defTabSz="457200">
                <a:defRPr sz="2200">
                  <a:solidFill>
                    <a:srgbClr val="000000"/>
                  </a:solidFill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70" name="Line"/>
            <p:cNvSpPr/>
            <p:nvPr/>
          </p:nvSpPr>
          <p:spPr>
            <a:xfrm flipH="1">
              <a:off x="1482888" y="2536712"/>
              <a:ext cx="1071967" cy="35729"/>
            </a:xfrm>
            <a:prstGeom prst="line">
              <a:avLst/>
            </a:prstGeom>
            <a:noFill/>
            <a:ln w="139700" cap="flat">
              <a:solidFill>
                <a:srgbClr val="000000"/>
              </a:solidFill>
              <a:prstDash val="solid"/>
              <a:miter lim="400000"/>
              <a:headEnd type="triangle" w="med" len="med"/>
            </a:ln>
            <a:effectLst/>
          </p:spPr>
          <p:txBody>
            <a:bodyPr wrap="square" lIns="91439" tIns="91439" rIns="91439" bIns="91439" numCol="1" anchor="ctr">
              <a:noAutofit/>
            </a:bodyPr>
            <a:lstStyle/>
            <a:p>
              <a:pPr algn="l" defTabSz="457200">
                <a:defRPr sz="2200">
                  <a:solidFill>
                    <a:srgbClr val="000000"/>
                  </a:solidFill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71" name="i"/>
            <p:cNvSpPr/>
            <p:nvPr/>
          </p:nvSpPr>
          <p:spPr>
            <a:xfrm>
              <a:off x="1118210" y="2545645"/>
              <a:ext cx="1270001" cy="1270001"/>
            </a:xfrm>
            <a:prstGeom prst="line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101600" tIns="101600" rIns="101600" bIns="101600" numCol="1" anchor="ctr">
              <a:spAutoFit/>
            </a:bodyPr>
            <a:lstStyle>
              <a:lvl1pPr defTabSz="1168400">
                <a:defRPr sz="5200">
                  <a:latin typeface="Calibri"/>
                  <a:ea typeface="Calibri"/>
                  <a:cs typeface="Calibri"/>
                  <a:sym typeface="Calibri"/>
                </a:defRPr>
              </a:lvl1pPr>
            </a:lstStyle>
            <a:p>
              <a:pPr/>
              <a:r>
                <a:t>i</a:t>
              </a:r>
            </a:p>
          </p:txBody>
        </p:sp>
        <p:sp>
          <p:nvSpPr>
            <p:cNvPr id="172" name="j"/>
            <p:cNvSpPr/>
            <p:nvPr/>
          </p:nvSpPr>
          <p:spPr>
            <a:xfrm>
              <a:off x="3976789" y="1616709"/>
              <a:ext cx="1270001" cy="1270001"/>
            </a:xfrm>
            <a:prstGeom prst="line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101600" tIns="101600" rIns="101600" bIns="101600" numCol="1" anchor="ctr">
              <a:spAutoFit/>
            </a:bodyPr>
            <a:lstStyle>
              <a:lvl1pPr defTabSz="1168400">
                <a:defRPr sz="5200">
                  <a:latin typeface="Calibri"/>
                  <a:ea typeface="Calibri"/>
                  <a:cs typeface="Calibri"/>
                  <a:sym typeface="Calibri"/>
                </a:defRPr>
              </a:lvl1pPr>
            </a:lstStyle>
            <a:p>
              <a:pPr/>
              <a:r>
                <a:t>j</a:t>
              </a:r>
            </a:p>
          </p:txBody>
        </p:sp>
        <p:sp>
          <p:nvSpPr>
            <p:cNvPr id="173" name="Circle"/>
            <p:cNvSpPr/>
            <p:nvPr/>
          </p:nvSpPr>
          <p:spPr>
            <a:xfrm>
              <a:off x="1000121" y="1409696"/>
              <a:ext cx="231770" cy="234946"/>
            </a:xfrm>
            <a:prstGeom prst="ellipse">
              <a:avLst/>
            </a:prstGeom>
            <a:solidFill>
              <a:srgbClr val="FFFFFF"/>
            </a:solidFill>
            <a:ln w="254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91439" tIns="91439" rIns="91439" bIns="91439" numCol="1" anchor="ctr">
              <a:noAutofit/>
            </a:bodyPr>
            <a:lstStyle/>
            <a:p>
              <a:pPr defTabSz="821501">
                <a:defRPr sz="7800">
                  <a:solidFill>
                    <a:srgbClr val="FFFFFF"/>
                  </a:solidFill>
                  <a:effectLst>
                    <a:outerShdw sx="100000" sy="100000" kx="0" ky="0" algn="b" rotWithShape="0" blurRad="38100" dist="12700" dir="5400000">
                      <a:srgbClr val="000000">
                        <a:alpha val="50000"/>
                      </a:srgbClr>
                    </a:outerShdw>
                  </a:effectLst>
                  <a:latin typeface="Calibri"/>
                  <a:ea typeface="Calibri"/>
                  <a:cs typeface="Calibri"/>
                  <a:sym typeface="Calibri"/>
                </a:defRPr>
              </a:pPr>
            </a:p>
          </p:txBody>
        </p:sp>
        <p:sp>
          <p:nvSpPr>
            <p:cNvPr id="174" name="Circle"/>
            <p:cNvSpPr/>
            <p:nvPr/>
          </p:nvSpPr>
          <p:spPr>
            <a:xfrm>
              <a:off x="1000121" y="1054097"/>
              <a:ext cx="231770" cy="231771"/>
            </a:xfrm>
            <a:prstGeom prst="ellipse">
              <a:avLst/>
            </a:prstGeom>
            <a:solidFill>
              <a:srgbClr val="FFFFFF"/>
            </a:solidFill>
            <a:ln w="254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91439" tIns="91439" rIns="91439" bIns="91439" numCol="1" anchor="ctr">
              <a:noAutofit/>
            </a:bodyPr>
            <a:lstStyle/>
            <a:p>
              <a:pPr defTabSz="821501">
                <a:defRPr sz="7800">
                  <a:solidFill>
                    <a:srgbClr val="FFFFFF"/>
                  </a:solidFill>
                  <a:effectLst>
                    <a:outerShdw sx="100000" sy="100000" kx="0" ky="0" algn="b" rotWithShape="0" blurRad="38100" dist="12700" dir="5400000">
                      <a:srgbClr val="000000">
                        <a:alpha val="50000"/>
                      </a:srgbClr>
                    </a:outerShdw>
                  </a:effectLst>
                  <a:latin typeface="Calibri"/>
                  <a:ea typeface="Calibri"/>
                  <a:cs typeface="Calibri"/>
                  <a:sym typeface="Calibri"/>
                </a:defRPr>
              </a:pPr>
            </a:p>
          </p:txBody>
        </p:sp>
        <p:sp>
          <p:nvSpPr>
            <p:cNvPr id="175" name="Circle"/>
            <p:cNvSpPr/>
            <p:nvPr/>
          </p:nvSpPr>
          <p:spPr>
            <a:xfrm>
              <a:off x="1000121" y="714372"/>
              <a:ext cx="231770" cy="231770"/>
            </a:xfrm>
            <a:prstGeom prst="ellipse">
              <a:avLst/>
            </a:prstGeom>
            <a:solidFill>
              <a:srgbClr val="FFFFFF"/>
            </a:solidFill>
            <a:ln w="254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91439" tIns="91439" rIns="91439" bIns="91439" numCol="1" anchor="ctr">
              <a:noAutofit/>
            </a:bodyPr>
            <a:lstStyle/>
            <a:p>
              <a:pPr defTabSz="821501">
                <a:defRPr sz="7800">
                  <a:solidFill>
                    <a:srgbClr val="FFFFFF"/>
                  </a:solidFill>
                  <a:effectLst>
                    <a:outerShdw sx="100000" sy="100000" kx="0" ky="0" algn="b" rotWithShape="0" blurRad="38100" dist="12700" dir="5400000">
                      <a:srgbClr val="000000">
                        <a:alpha val="50000"/>
                      </a:srgbClr>
                    </a:outerShdw>
                  </a:effectLst>
                  <a:latin typeface="Calibri"/>
                  <a:ea typeface="Calibri"/>
                  <a:cs typeface="Calibri"/>
                  <a:sym typeface="Calibri"/>
                </a:defRPr>
              </a:pPr>
            </a:p>
          </p:txBody>
        </p:sp>
        <p:sp>
          <p:nvSpPr>
            <p:cNvPr id="176" name="Circle"/>
            <p:cNvSpPr/>
            <p:nvPr/>
          </p:nvSpPr>
          <p:spPr>
            <a:xfrm>
              <a:off x="625471" y="1054097"/>
              <a:ext cx="231771" cy="231771"/>
            </a:xfrm>
            <a:prstGeom prst="ellipse">
              <a:avLst/>
            </a:prstGeom>
            <a:solidFill>
              <a:srgbClr val="FFFFFF"/>
            </a:solidFill>
            <a:ln w="254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91439" tIns="91439" rIns="91439" bIns="91439" numCol="1" anchor="ctr">
              <a:noAutofit/>
            </a:bodyPr>
            <a:lstStyle/>
            <a:p>
              <a:pPr defTabSz="821501">
                <a:defRPr sz="7800">
                  <a:solidFill>
                    <a:srgbClr val="FFFFFF"/>
                  </a:solidFill>
                  <a:effectLst>
                    <a:outerShdw sx="100000" sy="100000" kx="0" ky="0" algn="b" rotWithShape="0" blurRad="38100" dist="12700" dir="5400000">
                      <a:srgbClr val="000000">
                        <a:alpha val="50000"/>
                      </a:srgbClr>
                    </a:outerShdw>
                  </a:effectLst>
                  <a:latin typeface="Calibri"/>
                  <a:ea typeface="Calibri"/>
                  <a:cs typeface="Calibri"/>
                  <a:sym typeface="Calibri"/>
                </a:defRPr>
              </a:pPr>
            </a:p>
          </p:txBody>
        </p:sp>
        <p:sp>
          <p:nvSpPr>
            <p:cNvPr id="177" name="Circle"/>
            <p:cNvSpPr/>
            <p:nvPr/>
          </p:nvSpPr>
          <p:spPr>
            <a:xfrm>
              <a:off x="1393821" y="1054097"/>
              <a:ext cx="231771" cy="231771"/>
            </a:xfrm>
            <a:prstGeom prst="ellipse">
              <a:avLst/>
            </a:prstGeom>
            <a:solidFill>
              <a:srgbClr val="FFFFFF"/>
            </a:solidFill>
            <a:ln w="254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91439" tIns="91439" rIns="91439" bIns="91439" numCol="1" anchor="ctr">
              <a:noAutofit/>
            </a:bodyPr>
            <a:lstStyle/>
            <a:p>
              <a:pPr defTabSz="821501">
                <a:defRPr sz="7800">
                  <a:solidFill>
                    <a:srgbClr val="FFFFFF"/>
                  </a:solidFill>
                  <a:effectLst>
                    <a:outerShdw sx="100000" sy="100000" kx="0" ky="0" algn="b" rotWithShape="0" blurRad="38100" dist="12700" dir="5400000">
                      <a:srgbClr val="000000">
                        <a:alpha val="50000"/>
                      </a:srgbClr>
                    </a:outerShdw>
                  </a:effectLst>
                  <a:latin typeface="Calibri"/>
                  <a:ea typeface="Calibri"/>
                  <a:cs typeface="Calibri"/>
                  <a:sym typeface="Calibri"/>
                </a:defRPr>
              </a:pPr>
            </a:p>
          </p:txBody>
        </p:sp>
      </p:grpSp>
      <p:grpSp>
        <p:nvGrpSpPr>
          <p:cNvPr id="191" name="Group"/>
          <p:cNvGrpSpPr/>
          <p:nvPr/>
        </p:nvGrpSpPr>
        <p:grpSpPr>
          <a:xfrm>
            <a:off x="6995370" y="4076392"/>
            <a:ext cx="2988068" cy="2850514"/>
            <a:chOff x="680601" y="201745"/>
            <a:chExt cx="2988066" cy="2850513"/>
          </a:xfrm>
        </p:grpSpPr>
        <p:sp>
          <p:nvSpPr>
            <p:cNvPr id="179" name="Line"/>
            <p:cNvSpPr/>
            <p:nvPr/>
          </p:nvSpPr>
          <p:spPr>
            <a:xfrm>
              <a:off x="1276952" y="1165633"/>
              <a:ext cx="2391717" cy="179"/>
            </a:xfrm>
            <a:prstGeom prst="line">
              <a:avLst/>
            </a:prstGeom>
            <a:noFill/>
            <a:ln w="25400" cap="flat">
              <a:solidFill>
                <a:srgbClr val="376092"/>
              </a:solidFill>
              <a:prstDash val="solid"/>
              <a:miter lim="400000"/>
            </a:ln>
            <a:effectLst/>
          </p:spPr>
          <p:txBody>
            <a:bodyPr wrap="square" lIns="91439" tIns="91439" rIns="91439" bIns="91439" numCol="1" anchor="ctr">
              <a:noAutofit/>
            </a:bodyPr>
            <a:lstStyle/>
            <a:p>
              <a:pPr algn="l" defTabSz="457200">
                <a:defRPr sz="2200">
                  <a:solidFill>
                    <a:srgbClr val="000000"/>
                  </a:solidFill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80" name="Line"/>
            <p:cNvSpPr/>
            <p:nvPr/>
          </p:nvSpPr>
          <p:spPr>
            <a:xfrm>
              <a:off x="3400938" y="1004774"/>
              <a:ext cx="1" cy="321717"/>
            </a:xfrm>
            <a:prstGeom prst="line">
              <a:avLst/>
            </a:prstGeom>
            <a:noFill/>
            <a:ln w="25400" cap="flat">
              <a:solidFill>
                <a:srgbClr val="376092"/>
              </a:solidFill>
              <a:prstDash val="solid"/>
              <a:miter lim="400000"/>
            </a:ln>
            <a:effectLst/>
          </p:spPr>
          <p:txBody>
            <a:bodyPr wrap="square" lIns="91439" tIns="91439" rIns="91439" bIns="91439" numCol="1" anchor="ctr">
              <a:noAutofit/>
            </a:bodyPr>
            <a:lstStyle/>
            <a:p>
              <a:pPr algn="l" defTabSz="457200">
                <a:defRPr sz="2200">
                  <a:solidFill>
                    <a:srgbClr val="000000"/>
                  </a:solidFill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81" name="Line"/>
            <p:cNvSpPr/>
            <p:nvPr/>
          </p:nvSpPr>
          <p:spPr>
            <a:xfrm>
              <a:off x="2472810" y="1022647"/>
              <a:ext cx="1" cy="321717"/>
            </a:xfrm>
            <a:prstGeom prst="line">
              <a:avLst/>
            </a:prstGeom>
            <a:noFill/>
            <a:ln w="25400" cap="flat">
              <a:solidFill>
                <a:srgbClr val="376092"/>
              </a:solidFill>
              <a:prstDash val="solid"/>
              <a:miter lim="400000"/>
            </a:ln>
            <a:effectLst/>
          </p:spPr>
          <p:txBody>
            <a:bodyPr wrap="square" lIns="91439" tIns="91439" rIns="91439" bIns="91439" numCol="1" anchor="ctr">
              <a:noAutofit/>
            </a:bodyPr>
            <a:lstStyle/>
            <a:p>
              <a:pPr algn="l" defTabSz="457200">
                <a:defRPr sz="2200">
                  <a:solidFill>
                    <a:srgbClr val="000000"/>
                  </a:solidFill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82" name="Line"/>
            <p:cNvSpPr/>
            <p:nvPr/>
          </p:nvSpPr>
          <p:spPr>
            <a:xfrm>
              <a:off x="1491135" y="1022647"/>
              <a:ext cx="1" cy="321717"/>
            </a:xfrm>
            <a:prstGeom prst="line">
              <a:avLst/>
            </a:prstGeom>
            <a:noFill/>
            <a:ln w="25400" cap="flat">
              <a:solidFill>
                <a:srgbClr val="376092"/>
              </a:solidFill>
              <a:prstDash val="solid"/>
              <a:miter lim="400000"/>
            </a:ln>
            <a:effectLst/>
          </p:spPr>
          <p:txBody>
            <a:bodyPr wrap="square" lIns="91439" tIns="91439" rIns="91439" bIns="91439" numCol="1" anchor="ctr">
              <a:noAutofit/>
            </a:bodyPr>
            <a:lstStyle/>
            <a:p>
              <a:pPr algn="l" defTabSz="457200">
                <a:defRPr sz="2200">
                  <a:solidFill>
                    <a:srgbClr val="000000"/>
                  </a:solidFill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83" name="Line"/>
            <p:cNvSpPr/>
            <p:nvPr/>
          </p:nvSpPr>
          <p:spPr>
            <a:xfrm flipV="1">
              <a:off x="1437589" y="236226"/>
              <a:ext cx="1053072" cy="500451"/>
            </a:xfrm>
            <a:prstGeom prst="line">
              <a:avLst/>
            </a:prstGeom>
            <a:noFill/>
            <a:ln w="254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91439" tIns="91439" rIns="91439" bIns="91439" numCol="1" anchor="ctr">
              <a:noAutofit/>
            </a:bodyPr>
            <a:lstStyle/>
            <a:p>
              <a:pPr algn="l" defTabSz="457200">
                <a:defRPr sz="2200">
                  <a:solidFill>
                    <a:srgbClr val="000000"/>
                  </a:solidFill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84" name="Line"/>
            <p:cNvSpPr/>
            <p:nvPr/>
          </p:nvSpPr>
          <p:spPr>
            <a:xfrm>
              <a:off x="2365718" y="236226"/>
              <a:ext cx="1070919" cy="321719"/>
            </a:xfrm>
            <a:prstGeom prst="line">
              <a:avLst/>
            </a:prstGeom>
            <a:noFill/>
            <a:ln w="254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91439" tIns="91439" rIns="91439" bIns="91439" numCol="1" anchor="ctr">
              <a:noAutofit/>
            </a:bodyPr>
            <a:lstStyle/>
            <a:p>
              <a:pPr algn="l" defTabSz="457200">
                <a:defRPr sz="2200">
                  <a:solidFill>
                    <a:srgbClr val="000000"/>
                  </a:solidFill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85" name="uδ ={"/>
            <p:cNvSpPr/>
            <p:nvPr/>
          </p:nvSpPr>
          <p:spPr>
            <a:xfrm>
              <a:off x="680601" y="477515"/>
              <a:ext cx="1270001" cy="1270001"/>
            </a:xfrm>
            <a:prstGeom prst="line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101600" tIns="101600" rIns="101600" bIns="101600" numCol="1" anchor="ctr">
              <a:spAutoFit/>
            </a:bodyPr>
            <a:lstStyle/>
            <a:p>
              <a:pPr defTabSz="819150"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r>
                <a:rPr i="1" sz="5800">
                  <a:solidFill>
                    <a:srgbClr val="558ED5"/>
                  </a:solidFill>
                </a:rPr>
                <a:t>u</a:t>
              </a:r>
              <a:r>
                <a:rPr baseline="-5999" i="1" sz="4600">
                  <a:solidFill>
                    <a:srgbClr val="558ED5"/>
                  </a:solidFill>
                </a:rPr>
                <a:t>δ </a:t>
              </a:r>
              <a:r>
                <a:rPr i="1" sz="4600">
                  <a:solidFill>
                    <a:srgbClr val="558ED5"/>
                  </a:solidFill>
                </a:rPr>
                <a:t>={</a:t>
              </a:r>
            </a:p>
          </p:txBody>
        </p:sp>
        <p:sp>
          <p:nvSpPr>
            <p:cNvPr id="186" name="h"/>
            <p:cNvSpPr/>
            <p:nvPr/>
          </p:nvSpPr>
          <p:spPr>
            <a:xfrm>
              <a:off x="1965702" y="1782258"/>
              <a:ext cx="1270001" cy="1270001"/>
            </a:xfrm>
            <a:prstGeom prst="line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101600" tIns="101600" rIns="101600" bIns="101600" numCol="1" anchor="ctr">
              <a:spAutoFit/>
            </a:bodyPr>
            <a:lstStyle>
              <a:lvl1pPr defTabSz="1168400">
                <a:defRPr sz="3800">
                  <a:latin typeface="Calibri"/>
                  <a:ea typeface="Calibri"/>
                  <a:cs typeface="Calibri"/>
                  <a:sym typeface="Calibri"/>
                </a:defRPr>
              </a:lvl1pPr>
            </a:lstStyle>
            <a:p>
              <a:pPr/>
              <a:r>
                <a:t>h</a:t>
              </a:r>
            </a:p>
          </p:txBody>
        </p:sp>
        <p:sp>
          <p:nvSpPr>
            <p:cNvPr id="187" name="Line"/>
            <p:cNvSpPr/>
            <p:nvPr/>
          </p:nvSpPr>
          <p:spPr>
            <a:xfrm>
              <a:off x="1455438" y="1469478"/>
              <a:ext cx="1035221" cy="17875"/>
            </a:xfrm>
            <a:prstGeom prst="line">
              <a:avLst/>
            </a:prstGeom>
            <a:noFill/>
            <a:ln w="63500" cap="flat">
              <a:solidFill>
                <a:srgbClr val="3366FF"/>
              </a:solidFill>
              <a:prstDash val="solid"/>
              <a:miter lim="400000"/>
              <a:headEnd type="triangle" w="med" len="med"/>
              <a:tailEnd type="triangle" w="med" len="med"/>
            </a:ln>
            <a:effectLst/>
          </p:spPr>
          <p:txBody>
            <a:bodyPr wrap="square" lIns="91439" tIns="91439" rIns="91439" bIns="91439" numCol="1" anchor="ctr">
              <a:noAutofit/>
            </a:bodyPr>
            <a:lstStyle/>
            <a:p>
              <a:pPr algn="l" defTabSz="457200">
                <a:defRPr sz="2200">
                  <a:solidFill>
                    <a:srgbClr val="000000"/>
                  </a:solidFill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88" name="Circle"/>
            <p:cNvSpPr/>
            <p:nvPr/>
          </p:nvSpPr>
          <p:spPr>
            <a:xfrm>
              <a:off x="1420767" y="630370"/>
              <a:ext cx="104774" cy="104774"/>
            </a:xfrm>
            <a:prstGeom prst="ellipse">
              <a:avLst/>
            </a:prstGeom>
            <a:solidFill>
              <a:srgbClr val="558ED5"/>
            </a:solidFill>
            <a:ln w="25400" cap="flat">
              <a:solidFill>
                <a:srgbClr val="4F81BD"/>
              </a:solidFill>
              <a:prstDash val="solid"/>
              <a:miter lim="400000"/>
            </a:ln>
            <a:effectLst/>
          </p:spPr>
          <p:txBody>
            <a:bodyPr wrap="square" lIns="91439" tIns="91439" rIns="91439" bIns="91439" numCol="1" anchor="ctr">
              <a:noAutofit/>
            </a:bodyPr>
            <a:lstStyle/>
            <a:p>
              <a:pPr defTabSz="821501">
                <a:defRPr sz="7800">
                  <a:solidFill>
                    <a:srgbClr val="FFFFFF"/>
                  </a:solidFill>
                  <a:effectLst>
                    <a:outerShdw sx="100000" sy="100000" kx="0" ky="0" algn="b" rotWithShape="0" blurRad="38100" dist="12700" dir="5400000">
                      <a:srgbClr val="000000">
                        <a:alpha val="50000"/>
                      </a:srgbClr>
                    </a:outerShdw>
                  </a:effectLst>
                  <a:latin typeface="Calibri"/>
                  <a:ea typeface="Calibri"/>
                  <a:cs typeface="Calibri"/>
                  <a:sym typeface="Calibri"/>
                </a:defRPr>
              </a:pPr>
            </a:p>
          </p:txBody>
        </p:sp>
        <p:sp>
          <p:nvSpPr>
            <p:cNvPr id="189" name="Circle"/>
            <p:cNvSpPr/>
            <p:nvPr/>
          </p:nvSpPr>
          <p:spPr>
            <a:xfrm>
              <a:off x="2417718" y="201745"/>
              <a:ext cx="107949" cy="104772"/>
            </a:xfrm>
            <a:prstGeom prst="ellipse">
              <a:avLst/>
            </a:prstGeom>
            <a:solidFill>
              <a:srgbClr val="558ED5"/>
            </a:solidFill>
            <a:ln w="25400" cap="flat">
              <a:solidFill>
                <a:srgbClr val="4F81BD"/>
              </a:solidFill>
              <a:prstDash val="solid"/>
              <a:miter lim="400000"/>
            </a:ln>
            <a:effectLst/>
          </p:spPr>
          <p:txBody>
            <a:bodyPr wrap="square" lIns="91439" tIns="91439" rIns="91439" bIns="91439" numCol="1" anchor="ctr">
              <a:noAutofit/>
            </a:bodyPr>
            <a:lstStyle/>
            <a:p>
              <a:pPr defTabSz="821501">
                <a:defRPr sz="9400">
                  <a:solidFill>
                    <a:srgbClr val="FFFFFF"/>
                  </a:solidFill>
                  <a:effectLst>
                    <a:outerShdw sx="100000" sy="100000" kx="0" ky="0" algn="b" rotWithShape="0" blurRad="38100" dist="12700" dir="5400000">
                      <a:srgbClr val="000000">
                        <a:alpha val="50000"/>
                      </a:srgbClr>
                    </a:outerShdw>
                  </a:effectLst>
                  <a:latin typeface="Calibri"/>
                  <a:ea typeface="Calibri"/>
                  <a:cs typeface="Calibri"/>
                  <a:sym typeface="Calibri"/>
                </a:defRPr>
              </a:pPr>
            </a:p>
          </p:txBody>
        </p:sp>
        <p:sp>
          <p:nvSpPr>
            <p:cNvPr id="190" name="Circle"/>
            <p:cNvSpPr/>
            <p:nvPr/>
          </p:nvSpPr>
          <p:spPr>
            <a:xfrm>
              <a:off x="3347994" y="503368"/>
              <a:ext cx="107948" cy="107949"/>
            </a:xfrm>
            <a:prstGeom prst="ellipse">
              <a:avLst/>
            </a:prstGeom>
            <a:solidFill>
              <a:srgbClr val="558ED5"/>
            </a:solidFill>
            <a:ln w="25400" cap="flat">
              <a:solidFill>
                <a:srgbClr val="4F81BD"/>
              </a:solidFill>
              <a:prstDash val="solid"/>
              <a:miter lim="400000"/>
            </a:ln>
            <a:effectLst/>
          </p:spPr>
          <p:txBody>
            <a:bodyPr wrap="square" lIns="91439" tIns="91439" rIns="91439" bIns="91439" numCol="1" anchor="ctr">
              <a:noAutofit/>
            </a:bodyPr>
            <a:lstStyle/>
            <a:p>
              <a:pPr defTabSz="821501">
                <a:defRPr sz="7800">
                  <a:solidFill>
                    <a:srgbClr val="FFFFFF"/>
                  </a:solidFill>
                  <a:effectLst>
                    <a:outerShdw sx="100000" sy="100000" kx="0" ky="0" algn="b" rotWithShape="0" blurRad="38100" dist="12700" dir="5400000">
                      <a:srgbClr val="000000">
                        <a:alpha val="50000"/>
                      </a:srgbClr>
                    </a:outerShdw>
                  </a:effectLst>
                  <a:latin typeface="Calibri"/>
                  <a:ea typeface="Calibri"/>
                  <a:cs typeface="Calibri"/>
                  <a:sym typeface="Calibri"/>
                </a:defRPr>
              </a:pPr>
            </a:p>
          </p:txBody>
        </p:sp>
      </p:grpSp>
      <p:sp>
        <p:nvSpPr>
          <p:cNvPr id="192" name="Rectangle"/>
          <p:cNvSpPr/>
          <p:nvPr/>
        </p:nvSpPr>
        <p:spPr>
          <a:xfrm>
            <a:off x="1633188" y="2096531"/>
            <a:ext cx="8888569" cy="5351909"/>
          </a:xfrm>
          <a:prstGeom prst="rect">
            <a:avLst/>
          </a:prstGeom>
          <a:ln w="63500">
            <a:solidFill>
              <a:srgbClr val="000000"/>
            </a:solidFill>
            <a:miter lim="400000"/>
          </a:ln>
        </p:spPr>
        <p:txBody>
          <a:bodyPr tIns="91439" bIns="91439" anchor="ctr"/>
          <a:lstStyle/>
          <a:p>
            <a:pPr defTabSz="821501">
              <a:defRPr sz="7800">
                <a:solidFill>
                  <a:srgbClr val="FFFFFF"/>
                </a:solidFill>
                <a:effectLst>
                  <a:outerShdw sx="100000" sy="100000" kx="0" ky="0" algn="b" rotWithShape="0" blurRad="38100" dist="12700" dir="5400000">
                    <a:srgbClr val="000000">
                      <a:alpha val="50000"/>
                    </a:srgbClr>
                  </a:outerShdw>
                </a:effectLst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grpSp>
        <p:nvGrpSpPr>
          <p:cNvPr id="211" name="Group"/>
          <p:cNvGrpSpPr/>
          <p:nvPr/>
        </p:nvGrpSpPr>
        <p:grpSpPr>
          <a:xfrm>
            <a:off x="15281589" y="5078170"/>
            <a:ext cx="6373150" cy="2159189"/>
            <a:chOff x="598725" y="0"/>
            <a:chExt cx="6373149" cy="2159187"/>
          </a:xfrm>
        </p:grpSpPr>
        <p:grpSp>
          <p:nvGrpSpPr>
            <p:cNvPr id="209" name="Group"/>
            <p:cNvGrpSpPr/>
            <p:nvPr/>
          </p:nvGrpSpPr>
          <p:grpSpPr>
            <a:xfrm>
              <a:off x="598725" y="154190"/>
              <a:ext cx="5002334" cy="2004998"/>
              <a:chOff x="598725" y="0"/>
              <a:chExt cx="5002333" cy="2004997"/>
            </a:xfrm>
          </p:grpSpPr>
          <p:grpSp>
            <p:nvGrpSpPr>
              <p:cNvPr id="205" name="Group"/>
              <p:cNvGrpSpPr/>
              <p:nvPr/>
            </p:nvGrpSpPr>
            <p:grpSpPr>
              <a:xfrm>
                <a:off x="1141815" y="18268"/>
                <a:ext cx="2821578" cy="1720637"/>
                <a:chOff x="0" y="0"/>
                <a:chExt cx="2821576" cy="1720635"/>
              </a:xfrm>
            </p:grpSpPr>
            <p:grpSp>
              <p:nvGrpSpPr>
                <p:cNvPr id="195" name="Group"/>
                <p:cNvGrpSpPr/>
                <p:nvPr/>
              </p:nvGrpSpPr>
              <p:grpSpPr>
                <a:xfrm>
                  <a:off x="8975" y="1255672"/>
                  <a:ext cx="2794744" cy="464964"/>
                  <a:chOff x="0" y="0"/>
                  <a:chExt cx="2794742" cy="464963"/>
                </a:xfrm>
              </p:grpSpPr>
              <p:pic>
                <p:nvPicPr>
                  <p:cNvPr id="193" name="image57.png" descr="image57.png"/>
                  <p:cNvPicPr>
                    <a:picLocks noChangeAspect="1"/>
                  </p:cNvPicPr>
                  <p:nvPr/>
                </p:nvPicPr>
                <p:blipFill>
                  <a:blip r:embed="rId2">
                    <a:extLst/>
                  </a:blip>
                  <a:stretch>
                    <a:fillRect/>
                  </a:stretch>
                </p:blipFill>
                <p:spPr>
                  <a:xfrm>
                    <a:off x="-1" y="0"/>
                    <a:ext cx="2775985" cy="464964"/>
                  </a:xfrm>
                  <a:prstGeom prst="rect">
                    <a:avLst/>
                  </a:prstGeom>
                  <a:ln w="12700" cap="flat">
                    <a:noFill/>
                    <a:miter lim="400000"/>
                  </a:ln>
                  <a:effectLst/>
                </p:spPr>
              </p:pic>
              <p:sp>
                <p:nvSpPr>
                  <p:cNvPr id="194" name="Line"/>
                  <p:cNvSpPr/>
                  <p:nvPr/>
                </p:nvSpPr>
                <p:spPr>
                  <a:xfrm>
                    <a:off x="2" y="242570"/>
                    <a:ext cx="2794741" cy="181"/>
                  </a:xfrm>
                  <a:prstGeom prst="line">
                    <a:avLst/>
                  </a:prstGeom>
                  <a:noFill/>
                  <a:ln w="12700" cap="flat">
                    <a:solidFill>
                      <a:srgbClr val="929292"/>
                    </a:solidFill>
                    <a:prstDash val="sysDot"/>
                    <a:miter lim="400000"/>
                  </a:ln>
                  <a:effectLst/>
                </p:spPr>
                <p:txBody>
                  <a:bodyPr wrap="square" lIns="91439" tIns="91439" rIns="91439" bIns="91439" numCol="1" anchor="ctr">
                    <a:noAutofit/>
                  </a:bodyPr>
                  <a:lstStyle/>
                  <a:p>
                    <a:pPr algn="l" defTabSz="457200">
                      <a:defRPr sz="2200">
                        <a:solidFill>
                          <a:srgbClr val="000000"/>
                        </a:solidFill>
                        <a:latin typeface="Helvetica"/>
                        <a:ea typeface="Helvetica"/>
                        <a:cs typeface="Helvetica"/>
                        <a:sym typeface="Helvetica"/>
                      </a:defRPr>
                    </a:pPr>
                  </a:p>
                </p:txBody>
              </p:sp>
            </p:grpSp>
            <p:grpSp>
              <p:nvGrpSpPr>
                <p:cNvPr id="198" name="Group"/>
                <p:cNvGrpSpPr/>
                <p:nvPr/>
              </p:nvGrpSpPr>
              <p:grpSpPr>
                <a:xfrm>
                  <a:off x="9321" y="796176"/>
                  <a:ext cx="2785862" cy="394458"/>
                  <a:chOff x="0" y="0"/>
                  <a:chExt cx="2785860" cy="394457"/>
                </a:xfrm>
              </p:grpSpPr>
              <p:pic>
                <p:nvPicPr>
                  <p:cNvPr id="196" name="image58.png" descr="image58.png"/>
                  <p:cNvPicPr>
                    <a:picLocks noChangeAspect="1"/>
                  </p:cNvPicPr>
                  <p:nvPr/>
                </p:nvPicPr>
                <p:blipFill>
                  <a:blip r:embed="rId3">
                    <a:extLst/>
                  </a:blip>
                  <a:stretch>
                    <a:fillRect/>
                  </a:stretch>
                </p:blipFill>
                <p:spPr>
                  <a:xfrm>
                    <a:off x="-1" y="0"/>
                    <a:ext cx="2767163" cy="394458"/>
                  </a:xfrm>
                  <a:prstGeom prst="rect">
                    <a:avLst/>
                  </a:prstGeom>
                  <a:ln w="12700" cap="flat">
                    <a:noFill/>
                    <a:miter lim="400000"/>
                  </a:ln>
                  <a:effectLst/>
                </p:spPr>
              </p:pic>
              <p:sp>
                <p:nvSpPr>
                  <p:cNvPr id="197" name="Line"/>
                  <p:cNvSpPr/>
                  <p:nvPr/>
                </p:nvSpPr>
                <p:spPr>
                  <a:xfrm>
                    <a:off x="2" y="228191"/>
                    <a:ext cx="2785859" cy="181"/>
                  </a:xfrm>
                  <a:prstGeom prst="line">
                    <a:avLst/>
                  </a:prstGeom>
                  <a:noFill/>
                  <a:ln w="12700" cap="flat">
                    <a:solidFill>
                      <a:srgbClr val="929292"/>
                    </a:solidFill>
                    <a:prstDash val="sysDot"/>
                    <a:miter lim="400000"/>
                  </a:ln>
                  <a:effectLst/>
                </p:spPr>
                <p:txBody>
                  <a:bodyPr wrap="square" lIns="91439" tIns="91439" rIns="91439" bIns="91439" numCol="1" anchor="ctr">
                    <a:noAutofit/>
                  </a:bodyPr>
                  <a:lstStyle/>
                  <a:p>
                    <a:pPr algn="l" defTabSz="457200">
                      <a:defRPr sz="2200">
                        <a:solidFill>
                          <a:srgbClr val="000000"/>
                        </a:solidFill>
                        <a:latin typeface="Helvetica"/>
                        <a:ea typeface="Helvetica"/>
                        <a:cs typeface="Helvetica"/>
                        <a:sym typeface="Helvetica"/>
                      </a:defRPr>
                    </a:pPr>
                  </a:p>
                </p:txBody>
              </p:sp>
            </p:grpSp>
            <p:grpSp>
              <p:nvGrpSpPr>
                <p:cNvPr id="201" name="Group"/>
                <p:cNvGrpSpPr/>
                <p:nvPr/>
              </p:nvGrpSpPr>
              <p:grpSpPr>
                <a:xfrm>
                  <a:off x="0" y="369958"/>
                  <a:ext cx="2821578" cy="359565"/>
                  <a:chOff x="0" y="0"/>
                  <a:chExt cx="2821577" cy="359564"/>
                </a:xfrm>
              </p:grpSpPr>
              <p:pic>
                <p:nvPicPr>
                  <p:cNvPr id="199" name="image59.png" descr="image59.png"/>
                  <p:cNvPicPr>
                    <a:picLocks noChangeAspect="1"/>
                  </p:cNvPicPr>
                  <p:nvPr/>
                </p:nvPicPr>
                <p:blipFill>
                  <a:blip r:embed="rId4">
                    <a:extLst/>
                  </a:blip>
                  <a:stretch>
                    <a:fillRect/>
                  </a:stretch>
                </p:blipFill>
                <p:spPr>
                  <a:xfrm>
                    <a:off x="-1" y="0"/>
                    <a:ext cx="2802637" cy="359565"/>
                  </a:xfrm>
                  <a:prstGeom prst="rect">
                    <a:avLst/>
                  </a:prstGeom>
                  <a:ln w="12700" cap="flat">
                    <a:noFill/>
                    <a:miter lim="400000"/>
                  </a:ln>
                  <a:effectLst/>
                </p:spPr>
              </p:pic>
              <p:sp>
                <p:nvSpPr>
                  <p:cNvPr id="200" name="Line"/>
                  <p:cNvSpPr/>
                  <p:nvPr/>
                </p:nvSpPr>
                <p:spPr>
                  <a:xfrm>
                    <a:off x="2" y="168394"/>
                    <a:ext cx="2821575" cy="181"/>
                  </a:xfrm>
                  <a:prstGeom prst="line">
                    <a:avLst/>
                  </a:prstGeom>
                  <a:noFill/>
                  <a:ln w="12700" cap="flat">
                    <a:solidFill>
                      <a:srgbClr val="929292"/>
                    </a:solidFill>
                    <a:prstDash val="sysDot"/>
                    <a:miter lim="400000"/>
                  </a:ln>
                  <a:effectLst/>
                </p:spPr>
                <p:txBody>
                  <a:bodyPr wrap="square" lIns="91439" tIns="91439" rIns="91439" bIns="91439" numCol="1" anchor="ctr">
                    <a:noAutofit/>
                  </a:bodyPr>
                  <a:lstStyle/>
                  <a:p>
                    <a:pPr algn="l" defTabSz="457200">
                      <a:defRPr sz="2200">
                        <a:solidFill>
                          <a:srgbClr val="000000"/>
                        </a:solidFill>
                        <a:latin typeface="Helvetica"/>
                        <a:ea typeface="Helvetica"/>
                        <a:cs typeface="Helvetica"/>
                        <a:sym typeface="Helvetica"/>
                      </a:defRPr>
                    </a:pPr>
                  </a:p>
                </p:txBody>
              </p:sp>
            </p:grpSp>
            <p:grpSp>
              <p:nvGrpSpPr>
                <p:cNvPr id="204" name="Group"/>
                <p:cNvGrpSpPr/>
                <p:nvPr/>
              </p:nvGrpSpPr>
              <p:grpSpPr>
                <a:xfrm>
                  <a:off x="17856" y="-1"/>
                  <a:ext cx="2785864" cy="305706"/>
                  <a:chOff x="0" y="0"/>
                  <a:chExt cx="2785862" cy="305704"/>
                </a:xfrm>
              </p:grpSpPr>
              <p:pic>
                <p:nvPicPr>
                  <p:cNvPr id="202" name="image60.png" descr="image60.png"/>
                  <p:cNvPicPr>
                    <a:picLocks noChangeAspect="1"/>
                  </p:cNvPicPr>
                  <p:nvPr/>
                </p:nvPicPr>
                <p:blipFill>
                  <a:blip r:embed="rId5">
                    <a:extLst/>
                  </a:blip>
                  <a:stretch>
                    <a:fillRect/>
                  </a:stretch>
                </p:blipFill>
                <p:spPr>
                  <a:xfrm>
                    <a:off x="0" y="0"/>
                    <a:ext cx="2767162" cy="305705"/>
                  </a:xfrm>
                  <a:prstGeom prst="rect">
                    <a:avLst/>
                  </a:prstGeom>
                  <a:ln w="12700" cap="flat">
                    <a:noFill/>
                    <a:miter lim="400000"/>
                  </a:ln>
                  <a:effectLst/>
                </p:spPr>
              </p:pic>
              <p:sp>
                <p:nvSpPr>
                  <p:cNvPr id="203" name="Line"/>
                  <p:cNvSpPr/>
                  <p:nvPr/>
                </p:nvSpPr>
                <p:spPr>
                  <a:xfrm>
                    <a:off x="2" y="166262"/>
                    <a:ext cx="2785861" cy="180"/>
                  </a:xfrm>
                  <a:prstGeom prst="line">
                    <a:avLst/>
                  </a:prstGeom>
                  <a:noFill/>
                  <a:ln w="12700" cap="flat">
                    <a:solidFill>
                      <a:srgbClr val="929292"/>
                    </a:solidFill>
                    <a:prstDash val="sysDot"/>
                    <a:miter lim="400000"/>
                  </a:ln>
                  <a:effectLst/>
                </p:spPr>
                <p:txBody>
                  <a:bodyPr wrap="square" lIns="91439" tIns="91439" rIns="91439" bIns="91439" numCol="1" anchor="ctr">
                    <a:noAutofit/>
                  </a:bodyPr>
                  <a:lstStyle/>
                  <a:p>
                    <a:pPr algn="l" defTabSz="457200">
                      <a:defRPr sz="2200">
                        <a:solidFill>
                          <a:srgbClr val="000000"/>
                        </a:solidFill>
                        <a:latin typeface="Helvetica"/>
                        <a:ea typeface="Helvetica"/>
                        <a:cs typeface="Helvetica"/>
                        <a:sym typeface="Helvetica"/>
                      </a:defRPr>
                    </a:pPr>
                  </a:p>
                </p:txBody>
              </p:sp>
            </p:grpSp>
          </p:grpSp>
          <p:sp>
            <p:nvSpPr>
              <p:cNvPr id="206" name="Line"/>
              <p:cNvSpPr/>
              <p:nvPr/>
            </p:nvSpPr>
            <p:spPr>
              <a:xfrm>
                <a:off x="4126651" y="0"/>
                <a:ext cx="1" cy="1781161"/>
              </a:xfrm>
              <a:prstGeom prst="line">
                <a:avLst/>
              </a:prstGeom>
              <a:noFill/>
              <a:ln w="25400" cap="flat">
                <a:solidFill>
                  <a:srgbClr val="0429D7"/>
                </a:solidFill>
                <a:prstDash val="solid"/>
                <a:miter lim="400000"/>
                <a:headEnd type="triangle" w="med" len="med"/>
              </a:ln>
              <a:effectLst/>
            </p:spPr>
            <p:txBody>
              <a:bodyPr wrap="square" lIns="91439" tIns="91439" rIns="91439" bIns="91439" numCol="1" anchor="ctr">
                <a:noAutofit/>
              </a:bodyPr>
              <a:lstStyle/>
              <a:p>
                <a:pPr algn="l" defTabSz="457200">
                  <a:defRPr sz="2200">
                    <a:solidFill>
                      <a:srgbClr val="000000"/>
                    </a:solidFill>
                    <a:latin typeface="Helvetica"/>
                    <a:ea typeface="Helvetica"/>
                    <a:cs typeface="Helvetica"/>
                    <a:sym typeface="Helvetica"/>
                  </a:defRPr>
                </a:pPr>
              </a:p>
            </p:txBody>
          </p:sp>
          <p:sp>
            <p:nvSpPr>
              <p:cNvPr id="207" name="uδ ={"/>
              <p:cNvSpPr/>
              <p:nvPr/>
            </p:nvSpPr>
            <p:spPr>
              <a:xfrm>
                <a:off x="598725" y="734996"/>
                <a:ext cx="1270001" cy="1270001"/>
              </a:xfrm>
              <a:prstGeom prst="line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none" lIns="101600" tIns="101600" rIns="101600" bIns="101600" numCol="1" anchor="ctr">
                <a:spAutoFit/>
              </a:bodyPr>
              <a:lstStyle/>
              <a:p>
                <a:pPr defTabSz="819150"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r>
                  <a:rPr i="1" sz="4600">
                    <a:solidFill>
                      <a:srgbClr val="0427CF"/>
                    </a:solidFill>
                  </a:rPr>
                  <a:t>u</a:t>
                </a:r>
                <a:r>
                  <a:rPr baseline="-5999" i="1" sz="3800">
                    <a:solidFill>
                      <a:srgbClr val="0427CF"/>
                    </a:solidFill>
                  </a:rPr>
                  <a:t>δ </a:t>
                </a:r>
                <a:r>
                  <a:rPr i="1" sz="3800">
                    <a:solidFill>
                      <a:srgbClr val="0427CF"/>
                    </a:solidFill>
                  </a:rPr>
                  <a:t>=</a:t>
                </a:r>
                <a:r>
                  <a:rPr i="1" sz="5000">
                    <a:solidFill>
                      <a:srgbClr val="0427CF"/>
                    </a:solidFill>
                  </a:rPr>
                  <a:t>{</a:t>
                </a:r>
              </a:p>
            </p:txBody>
          </p:sp>
          <p:sp>
            <p:nvSpPr>
              <p:cNvPr id="208" name="p"/>
              <p:cNvSpPr/>
              <p:nvPr/>
            </p:nvSpPr>
            <p:spPr>
              <a:xfrm>
                <a:off x="4331058" y="734997"/>
                <a:ext cx="1270001" cy="1270001"/>
              </a:xfrm>
              <a:prstGeom prst="line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none" lIns="101600" tIns="101600" rIns="101600" bIns="101600" numCol="1" anchor="ctr">
                <a:spAutoFit/>
              </a:bodyPr>
              <a:lstStyle>
                <a:lvl1pPr defTabSz="1168400">
                  <a:defRPr sz="3800">
                    <a:latin typeface="Calibri"/>
                    <a:ea typeface="Calibri"/>
                    <a:cs typeface="Calibri"/>
                    <a:sym typeface="Calibri"/>
                  </a:defRPr>
                </a:lvl1pPr>
              </a:lstStyle>
              <a:p>
                <a:pPr/>
                <a:r>
                  <a:t>p</a:t>
                </a:r>
              </a:p>
            </p:txBody>
          </p:sp>
        </p:grpSp>
        <p:pic>
          <p:nvPicPr>
            <p:cNvPr id="210" name="image61.png" descr="image61.png"/>
            <p:cNvPicPr>
              <a:picLocks noChangeAspect="1"/>
            </p:cNvPicPr>
            <p:nvPr/>
          </p:nvPicPr>
          <p:blipFill>
            <a:blip r:embed="rId6">
              <a:extLst/>
            </a:blip>
            <a:srcRect l="6560" t="13289" r="6476" b="12910"/>
            <a:stretch>
              <a:fillRect/>
            </a:stretch>
          </p:blipFill>
          <p:spPr>
            <a:xfrm>
              <a:off x="4507462" y="0"/>
              <a:ext cx="2464413" cy="2092325"/>
            </a:xfrm>
            <a:prstGeom prst="rect">
              <a:avLst/>
            </a:prstGeom>
            <a:ln w="25400" cap="flat">
              <a:solidFill>
                <a:srgbClr val="000000"/>
              </a:solidFill>
              <a:prstDash val="solid"/>
              <a:miter lim="400000"/>
            </a:ln>
            <a:effectLst/>
          </p:spPr>
        </p:pic>
      </p:grpSp>
      <p:grpSp>
        <p:nvGrpSpPr>
          <p:cNvPr id="221" name="Group"/>
          <p:cNvGrpSpPr/>
          <p:nvPr/>
        </p:nvGrpSpPr>
        <p:grpSpPr>
          <a:xfrm>
            <a:off x="13925256" y="2147644"/>
            <a:ext cx="8913970" cy="5249684"/>
            <a:chOff x="0" y="0"/>
            <a:chExt cx="8913968" cy="5249683"/>
          </a:xfrm>
        </p:grpSpPr>
        <p:sp>
          <p:nvSpPr>
            <p:cNvPr id="212" name="Rectangle"/>
            <p:cNvSpPr/>
            <p:nvPr/>
          </p:nvSpPr>
          <p:spPr>
            <a:xfrm>
              <a:off x="-1" y="-1"/>
              <a:ext cx="8913970" cy="5249685"/>
            </a:xfrm>
            <a:prstGeom prst="rect">
              <a:avLst/>
            </a:prstGeom>
            <a:noFill/>
            <a:ln w="635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91439" tIns="91439" rIns="91439" bIns="91439" numCol="1" anchor="ctr">
              <a:noAutofit/>
            </a:bodyPr>
            <a:lstStyle/>
            <a:p>
              <a:pPr defTabSz="821501">
                <a:defRPr sz="7800">
                  <a:solidFill>
                    <a:srgbClr val="FFFFFF"/>
                  </a:solidFill>
                  <a:effectLst>
                    <a:outerShdw sx="100000" sy="100000" kx="0" ky="0" algn="b" rotWithShape="0" blurRad="38100" dist="12700" dir="5400000">
                      <a:srgbClr val="000000">
                        <a:alpha val="50000"/>
                      </a:srgbClr>
                    </a:outerShdw>
                  </a:effectLst>
                  <a:latin typeface="Calibri"/>
                  <a:ea typeface="Calibri"/>
                  <a:cs typeface="Calibri"/>
                  <a:sym typeface="Calibri"/>
                </a:defRPr>
              </a:pPr>
            </a:p>
          </p:txBody>
        </p:sp>
        <p:sp>
          <p:nvSpPr>
            <p:cNvPr id="213" name="spectral…"/>
            <p:cNvSpPr txBox="1"/>
            <p:nvPr/>
          </p:nvSpPr>
          <p:spPr>
            <a:xfrm>
              <a:off x="342087" y="319802"/>
              <a:ext cx="3873076" cy="186628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101600" tIns="101600" rIns="101600" bIns="101600" numCol="1" anchor="ctr">
              <a:noAutofit/>
            </a:bodyPr>
            <a:lstStyle/>
            <a:p>
              <a:pPr defTabSz="821501">
                <a:defRPr sz="4000">
                  <a:latin typeface="Calibri"/>
                  <a:ea typeface="Calibri"/>
                  <a:cs typeface="Calibri"/>
                  <a:sym typeface="Calibri"/>
                </a:defRPr>
              </a:pPr>
              <a:r>
                <a:rPr>
                  <a:solidFill>
                    <a:srgbClr val="0000FF"/>
                  </a:solidFill>
                  <a:uFill>
                    <a:solidFill>
                      <a:srgbClr val="00F900"/>
                    </a:solidFill>
                  </a:uFill>
                </a:rPr>
                <a:t>spectral</a:t>
              </a:r>
              <a:endParaRPr>
                <a:solidFill>
                  <a:srgbClr val="0000FF"/>
                </a:solidFill>
                <a:uFill>
                  <a:solidFill>
                    <a:srgbClr val="00F900"/>
                  </a:solidFill>
                </a:uFill>
              </a:endParaRPr>
            </a:p>
            <a:p>
              <a:pPr defTabSz="821501">
                <a:defRPr sz="4000">
                  <a:latin typeface="Calibri"/>
                  <a:ea typeface="Calibri"/>
                  <a:cs typeface="Calibri"/>
                  <a:sym typeface="Calibri"/>
                </a:defRPr>
              </a:pPr>
              <a:r>
                <a:rPr>
                  <a:solidFill>
                    <a:srgbClr val="0000FF"/>
                  </a:solidFill>
                  <a:uFill>
                    <a:solidFill>
                      <a:srgbClr val="00F900"/>
                    </a:solidFill>
                  </a:uFill>
                </a:rPr>
                <a:t>methods</a:t>
              </a:r>
            </a:p>
          </p:txBody>
        </p:sp>
        <p:sp>
          <p:nvSpPr>
            <p:cNvPr id="214" name="Rectangle"/>
            <p:cNvSpPr/>
            <p:nvPr/>
          </p:nvSpPr>
          <p:spPr>
            <a:xfrm>
              <a:off x="4887544" y="259548"/>
              <a:ext cx="3031617" cy="2366838"/>
            </a:xfrm>
            <a:prstGeom prst="rect">
              <a:avLst/>
            </a:prstGeom>
            <a:noFill/>
            <a:ln w="25400" cap="flat">
              <a:solidFill>
                <a:srgbClr val="0433FF"/>
              </a:solidFill>
              <a:prstDash val="solid"/>
              <a:miter lim="400000"/>
            </a:ln>
            <a:effectLst/>
          </p:spPr>
          <p:txBody>
            <a:bodyPr wrap="square" lIns="91439" tIns="91439" rIns="91439" bIns="91439" numCol="1" anchor="ctr">
              <a:noAutofit/>
            </a:bodyPr>
            <a:lstStyle/>
            <a:p>
              <a:pPr defTabSz="821501">
                <a:defRPr sz="7800">
                  <a:solidFill>
                    <a:srgbClr val="FFFFFF"/>
                  </a:solidFill>
                  <a:effectLst>
                    <a:outerShdw sx="100000" sy="100000" kx="0" ky="0" algn="b" rotWithShape="0" blurRad="38100" dist="12700" dir="5400000">
                      <a:srgbClr val="000000">
                        <a:alpha val="50000"/>
                      </a:srgbClr>
                    </a:outerShdw>
                  </a:effectLst>
                  <a:latin typeface="Calibri"/>
                  <a:ea typeface="Calibri"/>
                  <a:cs typeface="Calibri"/>
                  <a:sym typeface="Calibri"/>
                </a:defRPr>
              </a:pPr>
            </a:p>
          </p:txBody>
        </p:sp>
        <p:sp>
          <p:nvSpPr>
            <p:cNvPr id="215" name="Line"/>
            <p:cNvSpPr/>
            <p:nvPr/>
          </p:nvSpPr>
          <p:spPr>
            <a:xfrm>
              <a:off x="6414518" y="2398861"/>
              <a:ext cx="1" cy="445008"/>
            </a:xfrm>
            <a:prstGeom prst="line">
              <a:avLst/>
            </a:prstGeom>
            <a:noFill/>
            <a:ln w="25400" cap="flat">
              <a:solidFill>
                <a:srgbClr val="0433FF"/>
              </a:solidFill>
              <a:prstDash val="solid"/>
              <a:miter lim="400000"/>
            </a:ln>
            <a:effectLst/>
          </p:spPr>
          <p:txBody>
            <a:bodyPr wrap="square" lIns="91439" tIns="91439" rIns="91439" bIns="91439" numCol="1" anchor="ctr">
              <a:noAutofit/>
            </a:bodyPr>
            <a:lstStyle/>
            <a:p>
              <a:pPr algn="l" defTabSz="457200">
                <a:defRPr sz="2200">
                  <a:solidFill>
                    <a:srgbClr val="000000"/>
                  </a:solidFill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16" name="Line"/>
            <p:cNvSpPr/>
            <p:nvPr/>
          </p:nvSpPr>
          <p:spPr>
            <a:xfrm>
              <a:off x="6547232" y="2398861"/>
              <a:ext cx="1" cy="445008"/>
            </a:xfrm>
            <a:prstGeom prst="line">
              <a:avLst/>
            </a:prstGeom>
            <a:noFill/>
            <a:ln w="25400" cap="flat">
              <a:solidFill>
                <a:srgbClr val="0433FF"/>
              </a:solidFill>
              <a:prstDash val="solid"/>
              <a:miter lim="400000"/>
            </a:ln>
            <a:effectLst/>
          </p:spPr>
          <p:txBody>
            <a:bodyPr wrap="square" lIns="91439" tIns="91439" rIns="91439" bIns="91439" numCol="1" anchor="ctr">
              <a:noAutofit/>
            </a:bodyPr>
            <a:lstStyle/>
            <a:p>
              <a:pPr algn="l" defTabSz="457200">
                <a:defRPr sz="2200">
                  <a:solidFill>
                    <a:srgbClr val="000000"/>
                  </a:solidFill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17" name="Line"/>
            <p:cNvSpPr/>
            <p:nvPr/>
          </p:nvSpPr>
          <p:spPr>
            <a:xfrm>
              <a:off x="6348160" y="69532"/>
              <a:ext cx="1" cy="445008"/>
            </a:xfrm>
            <a:prstGeom prst="line">
              <a:avLst/>
            </a:prstGeom>
            <a:noFill/>
            <a:ln w="25400" cap="flat">
              <a:solidFill>
                <a:srgbClr val="0433FF"/>
              </a:solidFill>
              <a:prstDash val="solid"/>
              <a:miter lim="400000"/>
            </a:ln>
            <a:effectLst/>
          </p:spPr>
          <p:txBody>
            <a:bodyPr wrap="square" lIns="91439" tIns="91439" rIns="91439" bIns="91439" numCol="1" anchor="ctr">
              <a:noAutofit/>
            </a:bodyPr>
            <a:lstStyle/>
            <a:p>
              <a:pPr algn="l" defTabSz="457200">
                <a:defRPr sz="2200">
                  <a:solidFill>
                    <a:srgbClr val="000000"/>
                  </a:solidFill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18" name="Line"/>
            <p:cNvSpPr/>
            <p:nvPr/>
          </p:nvSpPr>
          <p:spPr>
            <a:xfrm>
              <a:off x="6480875" y="69532"/>
              <a:ext cx="1" cy="445008"/>
            </a:xfrm>
            <a:prstGeom prst="line">
              <a:avLst/>
            </a:prstGeom>
            <a:noFill/>
            <a:ln w="25400" cap="flat">
              <a:solidFill>
                <a:srgbClr val="0433FF"/>
              </a:solidFill>
              <a:prstDash val="solid"/>
              <a:miter lim="400000"/>
            </a:ln>
            <a:effectLst/>
          </p:spPr>
          <p:txBody>
            <a:bodyPr wrap="square" lIns="91439" tIns="91439" rIns="91439" bIns="91439" numCol="1" anchor="ctr">
              <a:noAutofit/>
            </a:bodyPr>
            <a:lstStyle/>
            <a:p>
              <a:pPr algn="l" defTabSz="457200">
                <a:defRPr sz="2200">
                  <a:solidFill>
                    <a:srgbClr val="000000"/>
                  </a:solidFill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19" name="Line"/>
            <p:cNvSpPr/>
            <p:nvPr/>
          </p:nvSpPr>
          <p:spPr>
            <a:xfrm>
              <a:off x="7719541" y="1442766"/>
              <a:ext cx="389295" cy="3505"/>
            </a:xfrm>
            <a:prstGeom prst="line">
              <a:avLst/>
            </a:prstGeom>
            <a:noFill/>
            <a:ln w="25400" cap="flat">
              <a:solidFill>
                <a:srgbClr val="0433FF"/>
              </a:solidFill>
              <a:prstDash val="solid"/>
              <a:miter lim="400000"/>
            </a:ln>
            <a:effectLst/>
          </p:spPr>
          <p:txBody>
            <a:bodyPr wrap="square" lIns="91439" tIns="91439" rIns="91439" bIns="91439" numCol="1" anchor="ctr">
              <a:noAutofit/>
            </a:bodyPr>
            <a:lstStyle/>
            <a:p>
              <a:pPr algn="l" defTabSz="457200">
                <a:defRPr sz="2200">
                  <a:solidFill>
                    <a:srgbClr val="000000"/>
                  </a:solidFill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20" name="Line"/>
            <p:cNvSpPr/>
            <p:nvPr/>
          </p:nvSpPr>
          <p:spPr>
            <a:xfrm>
              <a:off x="4711353" y="1442766"/>
              <a:ext cx="389295" cy="3505"/>
            </a:xfrm>
            <a:prstGeom prst="line">
              <a:avLst/>
            </a:prstGeom>
            <a:noFill/>
            <a:ln w="25400" cap="flat">
              <a:solidFill>
                <a:srgbClr val="0433FF"/>
              </a:solidFill>
              <a:prstDash val="solid"/>
              <a:miter lim="400000"/>
            </a:ln>
            <a:effectLst/>
          </p:spPr>
          <p:txBody>
            <a:bodyPr wrap="square" lIns="91439" tIns="91439" rIns="91439" bIns="91439" numCol="1" anchor="ctr">
              <a:noAutofit/>
            </a:bodyPr>
            <a:lstStyle/>
            <a:p>
              <a:pPr algn="l" defTabSz="457200">
                <a:defRPr sz="2200">
                  <a:solidFill>
                    <a:srgbClr val="000000"/>
                  </a:solidFill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</p:grpSp>
      <p:grpSp>
        <p:nvGrpSpPr>
          <p:cNvPr id="252" name="Group"/>
          <p:cNvGrpSpPr/>
          <p:nvPr/>
        </p:nvGrpSpPr>
        <p:grpSpPr>
          <a:xfrm>
            <a:off x="4422774" y="8490319"/>
            <a:ext cx="15538453" cy="5507738"/>
            <a:chOff x="0" y="0"/>
            <a:chExt cx="15538451" cy="5507737"/>
          </a:xfrm>
        </p:grpSpPr>
        <p:sp>
          <p:nvSpPr>
            <p:cNvPr id="222" name="Rectangle"/>
            <p:cNvSpPr/>
            <p:nvPr/>
          </p:nvSpPr>
          <p:spPr>
            <a:xfrm>
              <a:off x="0" y="0"/>
              <a:ext cx="15538452" cy="4606239"/>
            </a:xfrm>
            <a:prstGeom prst="rect">
              <a:avLst/>
            </a:prstGeom>
            <a:noFill/>
            <a:ln w="635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91439" tIns="91439" rIns="91439" bIns="91439" numCol="1" anchor="ctr">
              <a:noAutofit/>
            </a:bodyPr>
            <a:lstStyle/>
            <a:p>
              <a:pPr defTabSz="819150">
                <a:defRPr sz="78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defRPr>
              </a:pPr>
            </a:p>
          </p:txBody>
        </p:sp>
        <p:sp>
          <p:nvSpPr>
            <p:cNvPr id="223" name="finite element/finite volume"/>
            <p:cNvSpPr/>
            <p:nvPr/>
          </p:nvSpPr>
          <p:spPr>
            <a:xfrm>
              <a:off x="3271508" y="430553"/>
              <a:ext cx="8485526" cy="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0" fill="norm" stroke="1" extrusionOk="0">
                  <a:moveTo>
                    <a:pt x="0" y="0"/>
                  </a:moveTo>
                  <a:lnTo>
                    <a:pt x="21600" y="0"/>
                  </a:lnTo>
                  <a:lnTo>
                    <a:pt x="21600" y="0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101600" tIns="101600" rIns="101600" bIns="101600" numCol="1" anchor="ctr">
              <a:spAutoFit/>
            </a:bodyPr>
            <a:lstStyle>
              <a:lvl1pPr defTabSz="1168400">
                <a:defRPr sz="4000">
                  <a:solidFill>
                    <a:srgbClr val="0000FF"/>
                  </a:solidFill>
                  <a:latin typeface="Calibri"/>
                  <a:ea typeface="Calibri"/>
                  <a:cs typeface="Calibri"/>
                  <a:sym typeface="Calibri"/>
                </a:defRPr>
              </a:lvl1pPr>
            </a:lstStyle>
            <a:p>
              <a:pPr>
                <a:defRPr>
                  <a:solidFill>
                    <a:srgbClr val="5E5E5E"/>
                  </a:solidFill>
                </a:defRPr>
              </a:pPr>
              <a:r>
                <a:rPr>
                  <a:solidFill>
                    <a:srgbClr val="0000FF"/>
                  </a:solidFill>
                </a:rPr>
                <a:t>finite element/finite volume</a:t>
              </a:r>
            </a:p>
          </p:txBody>
        </p:sp>
        <p:sp>
          <p:nvSpPr>
            <p:cNvPr id="224" name="Shape"/>
            <p:cNvSpPr/>
            <p:nvPr/>
          </p:nvSpPr>
          <p:spPr>
            <a:xfrm>
              <a:off x="5429308" y="1215735"/>
              <a:ext cx="4965673" cy="310827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69" h="21461" fill="norm" stroke="1" extrusionOk="0">
                  <a:moveTo>
                    <a:pt x="17" y="11656"/>
                  </a:moveTo>
                  <a:cubicBezTo>
                    <a:pt x="-53" y="14442"/>
                    <a:pt x="60" y="17575"/>
                    <a:pt x="1067" y="19852"/>
                  </a:cubicBezTo>
                  <a:cubicBezTo>
                    <a:pt x="1726" y="21340"/>
                    <a:pt x="3205" y="21554"/>
                    <a:pt x="4343" y="21432"/>
                  </a:cubicBezTo>
                  <a:cubicBezTo>
                    <a:pt x="6085" y="21245"/>
                    <a:pt x="7682" y="19796"/>
                    <a:pt x="9348" y="18963"/>
                  </a:cubicBezTo>
                  <a:cubicBezTo>
                    <a:pt x="11039" y="18118"/>
                    <a:pt x="11658" y="16647"/>
                    <a:pt x="13427" y="16494"/>
                  </a:cubicBezTo>
                  <a:cubicBezTo>
                    <a:pt x="15210" y="16341"/>
                    <a:pt x="17892" y="18369"/>
                    <a:pt x="19669" y="18074"/>
                  </a:cubicBezTo>
                  <a:cubicBezTo>
                    <a:pt x="20386" y="17956"/>
                    <a:pt x="20977" y="16675"/>
                    <a:pt x="21244" y="15606"/>
                  </a:cubicBezTo>
                  <a:cubicBezTo>
                    <a:pt x="21530" y="14465"/>
                    <a:pt x="21547" y="12806"/>
                    <a:pt x="21275" y="11656"/>
                  </a:cubicBezTo>
                  <a:cubicBezTo>
                    <a:pt x="20736" y="9375"/>
                    <a:pt x="19813" y="7265"/>
                    <a:pt x="18680" y="5632"/>
                  </a:cubicBezTo>
                  <a:cubicBezTo>
                    <a:pt x="17446" y="3855"/>
                    <a:pt x="15906" y="2625"/>
                    <a:pt x="14354" y="1682"/>
                  </a:cubicBezTo>
                  <a:cubicBezTo>
                    <a:pt x="12779" y="726"/>
                    <a:pt x="11095" y="55"/>
                    <a:pt x="9410" y="4"/>
                  </a:cubicBezTo>
                  <a:cubicBezTo>
                    <a:pt x="7778" y="-46"/>
                    <a:pt x="6108" y="427"/>
                    <a:pt x="4590" y="1386"/>
                  </a:cubicBezTo>
                  <a:cubicBezTo>
                    <a:pt x="3383" y="2149"/>
                    <a:pt x="2191" y="3350"/>
                    <a:pt x="1438" y="5040"/>
                  </a:cubicBezTo>
                  <a:cubicBezTo>
                    <a:pt x="592" y="6940"/>
                    <a:pt x="75" y="9326"/>
                    <a:pt x="17" y="11656"/>
                  </a:cubicBezTo>
                  <a:close/>
                </a:path>
              </a:pathLst>
            </a:custGeom>
            <a:noFill/>
            <a:ln w="25400" cap="flat">
              <a:solidFill>
                <a:schemeClr val="accent4">
                  <a:hueOff val="-858837"/>
                  <a:lumOff val="-9791"/>
                </a:schemeClr>
              </a:solidFill>
              <a:prstDash val="solid"/>
              <a:miter lim="400000"/>
            </a:ln>
            <a:effectLst/>
          </p:spPr>
          <p:txBody>
            <a:bodyPr wrap="square" lIns="91439" tIns="91439" rIns="91439" bIns="91439" numCol="1" anchor="ctr">
              <a:noAutofit/>
            </a:bodyPr>
            <a:lstStyle/>
            <a:p>
              <a:pPr defTabSz="821501">
                <a:defRPr sz="7800">
                  <a:solidFill>
                    <a:srgbClr val="FFFFFF"/>
                  </a:solidFill>
                  <a:effectLst>
                    <a:outerShdw sx="100000" sy="100000" kx="0" ky="0" algn="b" rotWithShape="0" blurRad="38100" dist="12700" dir="5400000">
                      <a:srgbClr val="000000">
                        <a:alpha val="50000"/>
                      </a:srgbClr>
                    </a:outerShdw>
                  </a:effectLst>
                  <a:latin typeface="Calibri"/>
                  <a:ea typeface="Calibri"/>
                  <a:cs typeface="Calibri"/>
                  <a:sym typeface="Calibri"/>
                </a:defRPr>
              </a:pPr>
            </a:p>
          </p:txBody>
        </p:sp>
        <p:sp>
          <p:nvSpPr>
            <p:cNvPr id="225" name="Line"/>
            <p:cNvSpPr/>
            <p:nvPr/>
          </p:nvSpPr>
          <p:spPr>
            <a:xfrm flipH="1">
              <a:off x="6467012" y="1423962"/>
              <a:ext cx="2" cy="2909079"/>
            </a:xfrm>
            <a:prstGeom prst="line">
              <a:avLst/>
            </a:prstGeom>
            <a:noFill/>
            <a:ln w="63500" cap="flat">
              <a:solidFill>
                <a:schemeClr val="accent4">
                  <a:hueOff val="-858837"/>
                  <a:lumOff val="-9791"/>
                </a:schemeClr>
              </a:solidFill>
              <a:prstDash val="solid"/>
              <a:miter lim="400000"/>
            </a:ln>
            <a:effectLst/>
          </p:spPr>
          <p:txBody>
            <a:bodyPr wrap="square" lIns="91439" tIns="91439" rIns="91439" bIns="91439" numCol="1" anchor="ctr">
              <a:noAutofit/>
            </a:bodyPr>
            <a:lstStyle/>
            <a:p>
              <a:pPr algn="l" defTabSz="457200">
                <a:defRPr sz="2200">
                  <a:solidFill>
                    <a:srgbClr val="000000"/>
                  </a:solidFill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26" name="Line"/>
            <p:cNvSpPr/>
            <p:nvPr/>
          </p:nvSpPr>
          <p:spPr>
            <a:xfrm flipH="1">
              <a:off x="7577923" y="1209534"/>
              <a:ext cx="14289" cy="2766127"/>
            </a:xfrm>
            <a:prstGeom prst="line">
              <a:avLst/>
            </a:prstGeom>
            <a:noFill/>
            <a:ln w="63500" cap="flat">
              <a:solidFill>
                <a:schemeClr val="accent4">
                  <a:hueOff val="-858837"/>
                  <a:lumOff val="-9791"/>
                </a:schemeClr>
              </a:solidFill>
              <a:prstDash val="solid"/>
              <a:miter lim="400000"/>
            </a:ln>
            <a:effectLst/>
          </p:spPr>
          <p:txBody>
            <a:bodyPr wrap="square" lIns="91439" tIns="91439" rIns="91439" bIns="91439" numCol="1" anchor="ctr">
              <a:noAutofit/>
            </a:bodyPr>
            <a:lstStyle/>
            <a:p>
              <a:pPr algn="l" defTabSz="457200">
                <a:defRPr sz="2200">
                  <a:solidFill>
                    <a:srgbClr val="000000"/>
                  </a:solidFill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27" name="Line"/>
            <p:cNvSpPr/>
            <p:nvPr/>
          </p:nvSpPr>
          <p:spPr>
            <a:xfrm flipH="1">
              <a:off x="8749555" y="1495438"/>
              <a:ext cx="3574" cy="2108547"/>
            </a:xfrm>
            <a:prstGeom prst="line">
              <a:avLst/>
            </a:prstGeom>
            <a:noFill/>
            <a:ln w="63500" cap="flat">
              <a:solidFill>
                <a:schemeClr val="accent4">
                  <a:hueOff val="-858837"/>
                  <a:lumOff val="-9791"/>
                </a:schemeClr>
              </a:solidFill>
              <a:prstDash val="solid"/>
              <a:miter lim="400000"/>
            </a:ln>
            <a:effectLst/>
          </p:spPr>
          <p:txBody>
            <a:bodyPr wrap="square" lIns="91439" tIns="91439" rIns="91439" bIns="91439" numCol="1" anchor="ctr">
              <a:noAutofit/>
            </a:bodyPr>
            <a:lstStyle/>
            <a:p>
              <a:pPr algn="l" defTabSz="457200">
                <a:defRPr sz="2200">
                  <a:solidFill>
                    <a:srgbClr val="000000"/>
                  </a:solidFill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28" name="Line"/>
            <p:cNvSpPr/>
            <p:nvPr/>
          </p:nvSpPr>
          <p:spPr>
            <a:xfrm>
              <a:off x="9574698" y="2299544"/>
              <a:ext cx="3574" cy="1204373"/>
            </a:xfrm>
            <a:prstGeom prst="line">
              <a:avLst/>
            </a:prstGeom>
            <a:noFill/>
            <a:ln w="63500" cap="flat">
              <a:solidFill>
                <a:schemeClr val="accent4">
                  <a:hueOff val="-858837"/>
                  <a:lumOff val="-9791"/>
                </a:schemeClr>
              </a:solidFill>
              <a:prstDash val="solid"/>
              <a:miter lim="400000"/>
            </a:ln>
            <a:effectLst/>
          </p:spPr>
          <p:txBody>
            <a:bodyPr wrap="square" lIns="91439" tIns="91439" rIns="91439" bIns="91439" numCol="1" anchor="ctr">
              <a:noAutofit/>
            </a:bodyPr>
            <a:lstStyle/>
            <a:p>
              <a:pPr algn="l" defTabSz="457200">
                <a:defRPr sz="2200">
                  <a:solidFill>
                    <a:srgbClr val="000000"/>
                  </a:solidFill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29" name="Line"/>
            <p:cNvSpPr/>
            <p:nvPr/>
          </p:nvSpPr>
          <p:spPr>
            <a:xfrm flipV="1">
              <a:off x="5448976" y="2681940"/>
              <a:ext cx="2143235" cy="192987"/>
            </a:xfrm>
            <a:prstGeom prst="line">
              <a:avLst/>
            </a:prstGeom>
            <a:noFill/>
            <a:ln w="63500" cap="flat">
              <a:solidFill>
                <a:schemeClr val="accent4">
                  <a:hueOff val="-858837"/>
                  <a:lumOff val="-9791"/>
                </a:schemeClr>
              </a:solidFill>
              <a:prstDash val="solid"/>
              <a:miter lim="400000"/>
            </a:ln>
            <a:effectLst/>
          </p:spPr>
          <p:txBody>
            <a:bodyPr wrap="square" lIns="91439" tIns="91439" rIns="91439" bIns="91439" numCol="1" anchor="ctr">
              <a:noAutofit/>
            </a:bodyPr>
            <a:lstStyle/>
            <a:p>
              <a:pPr algn="l" defTabSz="457200">
                <a:defRPr sz="2200">
                  <a:solidFill>
                    <a:srgbClr val="000000"/>
                  </a:solidFill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30" name="Line"/>
            <p:cNvSpPr/>
            <p:nvPr/>
          </p:nvSpPr>
          <p:spPr>
            <a:xfrm>
              <a:off x="7467189" y="2696236"/>
              <a:ext cx="2868362" cy="178693"/>
            </a:xfrm>
            <a:prstGeom prst="line">
              <a:avLst/>
            </a:prstGeom>
            <a:noFill/>
            <a:ln w="63500" cap="flat">
              <a:solidFill>
                <a:schemeClr val="accent4">
                  <a:hueOff val="-858837"/>
                  <a:lumOff val="-9791"/>
                </a:schemeClr>
              </a:solidFill>
              <a:prstDash val="solid"/>
              <a:miter lim="400000"/>
            </a:ln>
            <a:effectLst/>
          </p:spPr>
          <p:txBody>
            <a:bodyPr wrap="square" lIns="91439" tIns="91439" rIns="91439" bIns="91439" numCol="1" anchor="ctr">
              <a:noAutofit/>
            </a:bodyPr>
            <a:lstStyle/>
            <a:p>
              <a:pPr algn="l" defTabSz="457200">
                <a:defRPr sz="2200">
                  <a:solidFill>
                    <a:srgbClr val="000000"/>
                  </a:solidFill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31" name="Line"/>
            <p:cNvSpPr/>
            <p:nvPr/>
          </p:nvSpPr>
          <p:spPr>
            <a:xfrm flipV="1">
              <a:off x="6056224" y="3432443"/>
              <a:ext cx="3464897" cy="32165"/>
            </a:xfrm>
            <a:prstGeom prst="line">
              <a:avLst/>
            </a:prstGeom>
            <a:noFill/>
            <a:ln w="63500" cap="flat">
              <a:solidFill>
                <a:schemeClr val="accent4">
                  <a:hueOff val="-858837"/>
                  <a:lumOff val="-9791"/>
                </a:schemeClr>
              </a:solidFill>
              <a:prstDash val="solid"/>
              <a:miter lim="400000"/>
            </a:ln>
            <a:effectLst/>
          </p:spPr>
          <p:txBody>
            <a:bodyPr wrap="square" lIns="91439" tIns="91439" rIns="91439" bIns="91439" numCol="1" anchor="ctr">
              <a:noAutofit/>
            </a:bodyPr>
            <a:lstStyle/>
            <a:p>
              <a:pPr algn="l" defTabSz="457200">
                <a:defRPr sz="2200">
                  <a:solidFill>
                    <a:srgbClr val="000000"/>
                  </a:solidFill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32" name="Line"/>
            <p:cNvSpPr/>
            <p:nvPr/>
          </p:nvSpPr>
          <p:spPr>
            <a:xfrm flipV="1">
              <a:off x="6056224" y="1938589"/>
              <a:ext cx="1507409" cy="382399"/>
            </a:xfrm>
            <a:prstGeom prst="line">
              <a:avLst/>
            </a:prstGeom>
            <a:noFill/>
            <a:ln w="63500" cap="flat">
              <a:solidFill>
                <a:schemeClr val="accent4">
                  <a:hueOff val="-858837"/>
                  <a:lumOff val="-9791"/>
                </a:schemeClr>
              </a:solidFill>
              <a:prstDash val="solid"/>
              <a:miter lim="400000"/>
            </a:ln>
            <a:effectLst/>
          </p:spPr>
          <p:txBody>
            <a:bodyPr wrap="square" lIns="91439" tIns="91439" rIns="91439" bIns="91439" numCol="1" anchor="ctr">
              <a:noAutofit/>
            </a:bodyPr>
            <a:lstStyle/>
            <a:p>
              <a:pPr algn="l" defTabSz="457200">
                <a:defRPr sz="2200">
                  <a:solidFill>
                    <a:srgbClr val="000000"/>
                  </a:solidFill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33" name="Line"/>
            <p:cNvSpPr/>
            <p:nvPr/>
          </p:nvSpPr>
          <p:spPr>
            <a:xfrm>
              <a:off x="7610069" y="1963607"/>
              <a:ext cx="1139487" cy="368103"/>
            </a:xfrm>
            <a:prstGeom prst="line">
              <a:avLst/>
            </a:prstGeom>
            <a:noFill/>
            <a:ln w="63500" cap="flat">
              <a:solidFill>
                <a:schemeClr val="accent4">
                  <a:hueOff val="-858837"/>
                  <a:lumOff val="-9791"/>
                </a:schemeClr>
              </a:solidFill>
              <a:prstDash val="solid"/>
              <a:miter lim="400000"/>
            </a:ln>
            <a:effectLst/>
          </p:spPr>
          <p:txBody>
            <a:bodyPr wrap="square" lIns="91439" tIns="91439" rIns="91439" bIns="91439" numCol="1" anchor="ctr">
              <a:noAutofit/>
            </a:bodyPr>
            <a:lstStyle/>
            <a:p>
              <a:pPr algn="l" defTabSz="457200">
                <a:defRPr sz="2200">
                  <a:solidFill>
                    <a:srgbClr val="000000"/>
                  </a:solidFill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34" name="Line"/>
            <p:cNvSpPr/>
            <p:nvPr/>
          </p:nvSpPr>
          <p:spPr>
            <a:xfrm flipV="1">
              <a:off x="8753127" y="2331709"/>
              <a:ext cx="810857" cy="7149"/>
            </a:xfrm>
            <a:prstGeom prst="line">
              <a:avLst/>
            </a:prstGeom>
            <a:noFill/>
            <a:ln w="63500" cap="flat">
              <a:solidFill>
                <a:schemeClr val="accent4">
                  <a:hueOff val="-858837"/>
                  <a:lumOff val="-9791"/>
                </a:schemeClr>
              </a:solidFill>
              <a:prstDash val="solid"/>
              <a:miter lim="400000"/>
            </a:ln>
            <a:effectLst/>
          </p:spPr>
          <p:txBody>
            <a:bodyPr wrap="square" lIns="91439" tIns="91439" rIns="91439" bIns="91439" numCol="1" anchor="ctr">
              <a:noAutofit/>
            </a:bodyPr>
            <a:lstStyle/>
            <a:p>
              <a:pPr algn="l" defTabSz="457200">
                <a:defRPr sz="2200">
                  <a:solidFill>
                    <a:srgbClr val="000000"/>
                  </a:solidFill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35" name="Line"/>
            <p:cNvSpPr/>
            <p:nvPr/>
          </p:nvSpPr>
          <p:spPr>
            <a:xfrm flipV="1">
              <a:off x="5681160" y="3443162"/>
              <a:ext cx="382209" cy="718335"/>
            </a:xfrm>
            <a:prstGeom prst="line">
              <a:avLst/>
            </a:prstGeom>
            <a:noFill/>
            <a:ln w="63500" cap="flat">
              <a:solidFill>
                <a:schemeClr val="accent4">
                  <a:hueOff val="-858837"/>
                  <a:lumOff val="-9791"/>
                </a:schemeClr>
              </a:solidFill>
              <a:prstDash val="solid"/>
              <a:miter lim="400000"/>
            </a:ln>
            <a:effectLst/>
          </p:spPr>
          <p:txBody>
            <a:bodyPr wrap="square" lIns="91439" tIns="91439" rIns="91439" bIns="91439" numCol="1" anchor="ctr">
              <a:noAutofit/>
            </a:bodyPr>
            <a:lstStyle/>
            <a:p>
              <a:pPr algn="l" defTabSz="457200">
                <a:defRPr sz="2200">
                  <a:solidFill>
                    <a:srgbClr val="000000"/>
                  </a:solidFill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36" name="Line"/>
            <p:cNvSpPr/>
            <p:nvPr/>
          </p:nvSpPr>
          <p:spPr>
            <a:xfrm>
              <a:off x="5777603" y="1902852"/>
              <a:ext cx="285767" cy="432431"/>
            </a:xfrm>
            <a:prstGeom prst="line">
              <a:avLst/>
            </a:prstGeom>
            <a:noFill/>
            <a:ln w="63500" cap="flat">
              <a:solidFill>
                <a:schemeClr val="accent4">
                  <a:hueOff val="-858837"/>
                  <a:lumOff val="-9791"/>
                </a:schemeClr>
              </a:solidFill>
              <a:prstDash val="solid"/>
              <a:miter lim="400000"/>
            </a:ln>
            <a:effectLst/>
          </p:spPr>
          <p:txBody>
            <a:bodyPr wrap="square" lIns="91439" tIns="91439" rIns="91439" bIns="91439" numCol="1" anchor="ctr">
              <a:noAutofit/>
            </a:bodyPr>
            <a:lstStyle/>
            <a:p>
              <a:pPr algn="l" defTabSz="457200">
                <a:defRPr sz="2200">
                  <a:solidFill>
                    <a:srgbClr val="000000"/>
                  </a:solidFill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37" name="Line"/>
            <p:cNvSpPr/>
            <p:nvPr/>
          </p:nvSpPr>
          <p:spPr>
            <a:xfrm>
              <a:off x="6074083" y="2317414"/>
              <a:ext cx="3578" cy="1204373"/>
            </a:xfrm>
            <a:prstGeom prst="line">
              <a:avLst/>
            </a:prstGeom>
            <a:noFill/>
            <a:ln w="63500" cap="flat">
              <a:solidFill>
                <a:schemeClr val="accent4">
                  <a:hueOff val="-858837"/>
                  <a:lumOff val="-9791"/>
                </a:schemeClr>
              </a:solidFill>
              <a:prstDash val="solid"/>
              <a:miter lim="400000"/>
            </a:ln>
            <a:effectLst/>
          </p:spPr>
          <p:txBody>
            <a:bodyPr wrap="square" lIns="91439" tIns="91439" rIns="91439" bIns="91439" numCol="1" anchor="ctr">
              <a:noAutofit/>
            </a:bodyPr>
            <a:lstStyle/>
            <a:p>
              <a:pPr algn="l" defTabSz="457200">
                <a:defRPr sz="2200">
                  <a:solidFill>
                    <a:srgbClr val="000000"/>
                  </a:solidFill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38" name="Line"/>
            <p:cNvSpPr/>
            <p:nvPr/>
          </p:nvSpPr>
          <p:spPr>
            <a:xfrm flipV="1">
              <a:off x="9581844" y="2060099"/>
              <a:ext cx="182177" cy="271611"/>
            </a:xfrm>
            <a:prstGeom prst="line">
              <a:avLst/>
            </a:prstGeom>
            <a:noFill/>
            <a:ln w="63500" cap="flat">
              <a:solidFill>
                <a:schemeClr val="accent4">
                  <a:hueOff val="-858837"/>
                  <a:lumOff val="-9791"/>
                </a:schemeClr>
              </a:solidFill>
              <a:prstDash val="solid"/>
              <a:miter lim="400000"/>
            </a:ln>
            <a:effectLst/>
          </p:spPr>
          <p:txBody>
            <a:bodyPr wrap="square" lIns="91439" tIns="91439" rIns="91439" bIns="91439" numCol="1" anchor="ctr">
              <a:noAutofit/>
            </a:bodyPr>
            <a:lstStyle/>
            <a:p>
              <a:pPr algn="l" defTabSz="457200">
                <a:defRPr sz="2200">
                  <a:solidFill>
                    <a:srgbClr val="000000"/>
                  </a:solidFill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39" name="Line"/>
            <p:cNvSpPr/>
            <p:nvPr/>
          </p:nvSpPr>
          <p:spPr>
            <a:xfrm>
              <a:off x="9581844" y="3439587"/>
              <a:ext cx="396501" cy="421709"/>
            </a:xfrm>
            <a:prstGeom prst="line">
              <a:avLst/>
            </a:prstGeom>
            <a:noFill/>
            <a:ln w="63500" cap="flat">
              <a:solidFill>
                <a:schemeClr val="accent4">
                  <a:hueOff val="-858837"/>
                  <a:lumOff val="-9791"/>
                </a:schemeClr>
              </a:solidFill>
              <a:prstDash val="solid"/>
              <a:miter lim="400000"/>
            </a:ln>
            <a:effectLst/>
          </p:spPr>
          <p:txBody>
            <a:bodyPr wrap="square" lIns="91439" tIns="91439" rIns="91439" bIns="91439" numCol="1" anchor="ctr">
              <a:noAutofit/>
            </a:bodyPr>
            <a:lstStyle/>
            <a:p>
              <a:pPr algn="l" defTabSz="457200">
                <a:defRPr sz="2200">
                  <a:solidFill>
                    <a:srgbClr val="000000"/>
                  </a:solidFill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40" name="Line"/>
            <p:cNvSpPr/>
            <p:nvPr/>
          </p:nvSpPr>
          <p:spPr>
            <a:xfrm flipV="1">
              <a:off x="1588433" y="3656996"/>
              <a:ext cx="2696905" cy="3575"/>
            </a:xfrm>
            <a:prstGeom prst="line">
              <a:avLst/>
            </a:prstGeom>
            <a:noFill/>
            <a:ln w="25400" cap="flat">
              <a:solidFill>
                <a:schemeClr val="accent4">
                  <a:hueOff val="-858837"/>
                  <a:lumOff val="-9791"/>
                </a:schemeClr>
              </a:solidFill>
              <a:prstDash val="solid"/>
              <a:miter lim="400000"/>
            </a:ln>
            <a:effectLst/>
          </p:spPr>
          <p:txBody>
            <a:bodyPr wrap="square" lIns="91439" tIns="91439" rIns="91439" bIns="91439" numCol="1" anchor="ctr">
              <a:noAutofit/>
            </a:bodyPr>
            <a:lstStyle/>
            <a:p>
              <a:pPr algn="l" defTabSz="457200">
                <a:defRPr sz="2200">
                  <a:solidFill>
                    <a:srgbClr val="000000"/>
                  </a:solidFill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41" name="Line"/>
            <p:cNvSpPr/>
            <p:nvPr/>
          </p:nvSpPr>
          <p:spPr>
            <a:xfrm flipH="1" flipV="1">
              <a:off x="1884914" y="758641"/>
              <a:ext cx="7147" cy="3080620"/>
            </a:xfrm>
            <a:prstGeom prst="line">
              <a:avLst/>
            </a:prstGeom>
            <a:noFill/>
            <a:ln w="25400" cap="flat">
              <a:solidFill>
                <a:schemeClr val="accent4">
                  <a:hueOff val="-858837"/>
                  <a:lumOff val="-9791"/>
                </a:schemeClr>
              </a:solidFill>
              <a:prstDash val="solid"/>
              <a:miter lim="400000"/>
            </a:ln>
            <a:effectLst/>
          </p:spPr>
          <p:txBody>
            <a:bodyPr wrap="square" lIns="91439" tIns="91439" rIns="91439" bIns="91439" numCol="1" anchor="ctr">
              <a:noAutofit/>
            </a:bodyPr>
            <a:lstStyle/>
            <a:p>
              <a:pPr algn="l" defTabSz="457200">
                <a:defRPr sz="2200">
                  <a:solidFill>
                    <a:srgbClr val="000000"/>
                  </a:solidFill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42" name="Line"/>
            <p:cNvSpPr/>
            <p:nvPr/>
          </p:nvSpPr>
          <p:spPr>
            <a:xfrm flipH="1" flipV="1">
              <a:off x="2956531" y="776510"/>
              <a:ext cx="7147" cy="3080621"/>
            </a:xfrm>
            <a:prstGeom prst="line">
              <a:avLst/>
            </a:prstGeom>
            <a:noFill/>
            <a:ln w="25400" cap="flat">
              <a:solidFill>
                <a:schemeClr val="accent4">
                  <a:hueOff val="-858837"/>
                  <a:lumOff val="-9791"/>
                </a:schemeClr>
              </a:solidFill>
              <a:prstDash val="solid"/>
              <a:miter lim="400000"/>
            </a:ln>
            <a:effectLst/>
          </p:spPr>
          <p:txBody>
            <a:bodyPr wrap="square" lIns="91439" tIns="91439" rIns="91439" bIns="91439" numCol="1" anchor="ctr">
              <a:noAutofit/>
            </a:bodyPr>
            <a:lstStyle/>
            <a:p>
              <a:pPr algn="l" defTabSz="457200">
                <a:defRPr sz="2200">
                  <a:solidFill>
                    <a:srgbClr val="000000"/>
                  </a:solidFill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43" name="Line"/>
            <p:cNvSpPr/>
            <p:nvPr/>
          </p:nvSpPr>
          <p:spPr>
            <a:xfrm flipH="1" flipV="1">
              <a:off x="4046008" y="794378"/>
              <a:ext cx="7147" cy="3080621"/>
            </a:xfrm>
            <a:prstGeom prst="line">
              <a:avLst/>
            </a:prstGeom>
            <a:noFill/>
            <a:ln w="25400" cap="flat">
              <a:solidFill>
                <a:schemeClr val="accent4">
                  <a:hueOff val="-858837"/>
                  <a:lumOff val="-9791"/>
                </a:schemeClr>
              </a:solidFill>
              <a:prstDash val="solid"/>
              <a:miter lim="400000"/>
            </a:ln>
            <a:effectLst/>
          </p:spPr>
          <p:txBody>
            <a:bodyPr wrap="square" lIns="91439" tIns="91439" rIns="91439" bIns="91439" numCol="1" anchor="ctr">
              <a:noAutofit/>
            </a:bodyPr>
            <a:lstStyle/>
            <a:p>
              <a:pPr algn="l" defTabSz="457200">
                <a:defRPr sz="2200">
                  <a:solidFill>
                    <a:srgbClr val="000000"/>
                  </a:solidFill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44" name="Triangle"/>
            <p:cNvSpPr/>
            <p:nvPr/>
          </p:nvSpPr>
          <p:spPr>
            <a:xfrm>
              <a:off x="1892300" y="2711100"/>
              <a:ext cx="1089027" cy="5715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lnTo>
                    <a:pt x="21600" y="216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4">
                <a:hueOff val="-858837"/>
                <a:lumOff val="-9791"/>
              </a:schemeClr>
            </a:solidFill>
            <a:ln w="254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91439" tIns="91439" rIns="91439" bIns="91439" numCol="1" anchor="ctr">
              <a:noAutofit/>
            </a:bodyPr>
            <a:lstStyle/>
            <a:p>
              <a:pPr defTabSz="821501">
                <a:defRPr sz="7800">
                  <a:solidFill>
                    <a:srgbClr val="FFFFFF"/>
                  </a:solidFill>
                  <a:effectLst>
                    <a:outerShdw sx="100000" sy="100000" kx="0" ky="0" algn="b" rotWithShape="0" blurRad="38100" dist="12700" dir="5400000">
                      <a:srgbClr val="000000">
                        <a:alpha val="50000"/>
                      </a:srgbClr>
                    </a:outerShdw>
                  </a:effectLst>
                  <a:latin typeface="Calibri"/>
                  <a:ea typeface="Calibri"/>
                  <a:cs typeface="Calibri"/>
                  <a:sym typeface="Calibri"/>
                </a:defRPr>
              </a:pPr>
            </a:p>
          </p:txBody>
        </p:sp>
        <p:sp>
          <p:nvSpPr>
            <p:cNvPr id="245" name="Triangle"/>
            <p:cNvSpPr/>
            <p:nvPr/>
          </p:nvSpPr>
          <p:spPr>
            <a:xfrm>
              <a:off x="2962277" y="1996725"/>
              <a:ext cx="1092200" cy="5715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lnTo>
                    <a:pt x="21600" y="216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4">
                <a:hueOff val="-858837"/>
                <a:lumOff val="-9791"/>
              </a:schemeClr>
            </a:solidFill>
            <a:ln w="254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91439" tIns="91439" rIns="91439" bIns="91439" numCol="1" anchor="ctr">
              <a:noAutofit/>
            </a:bodyPr>
            <a:lstStyle/>
            <a:p>
              <a:pPr defTabSz="821501">
                <a:defRPr sz="7800">
                  <a:solidFill>
                    <a:srgbClr val="FFFFFF"/>
                  </a:solidFill>
                  <a:effectLst>
                    <a:outerShdw sx="100000" sy="100000" kx="0" ky="0" algn="b" rotWithShape="0" blurRad="38100" dist="12700" dir="5400000">
                      <a:srgbClr val="000000">
                        <a:alpha val="50000"/>
                      </a:srgbClr>
                    </a:outerShdw>
                  </a:effectLst>
                  <a:latin typeface="Calibri"/>
                  <a:ea typeface="Calibri"/>
                  <a:cs typeface="Calibri"/>
                  <a:sym typeface="Calibri"/>
                </a:defRPr>
              </a:pPr>
            </a:p>
          </p:txBody>
        </p:sp>
        <p:sp>
          <p:nvSpPr>
            <p:cNvPr id="246" name="Triangle"/>
            <p:cNvSpPr/>
            <p:nvPr/>
          </p:nvSpPr>
          <p:spPr>
            <a:xfrm rot="21465258">
              <a:off x="1854200" y="2050700"/>
              <a:ext cx="1127127" cy="51752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21600"/>
                  </a:moveTo>
                  <a:lnTo>
                    <a:pt x="0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chemeClr val="accent4">
                <a:hueOff val="-858837"/>
                <a:lumOff val="-9791"/>
              </a:schemeClr>
            </a:solidFill>
            <a:ln w="254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91439" tIns="91439" rIns="91439" bIns="91439" numCol="1" anchor="ctr">
              <a:noAutofit/>
            </a:bodyPr>
            <a:lstStyle/>
            <a:p>
              <a:pPr defTabSz="821501">
                <a:defRPr sz="7800">
                  <a:solidFill>
                    <a:srgbClr val="FFFFFF"/>
                  </a:solidFill>
                  <a:effectLst>
                    <a:outerShdw sx="100000" sy="100000" kx="0" ky="0" algn="b" rotWithShape="0" blurRad="38100" dist="12700" dir="5400000">
                      <a:srgbClr val="000000">
                        <a:alpha val="50000"/>
                      </a:srgbClr>
                    </a:outerShdw>
                  </a:effectLst>
                  <a:latin typeface="Calibri"/>
                  <a:ea typeface="Calibri"/>
                  <a:cs typeface="Calibri"/>
                  <a:sym typeface="Calibri"/>
                </a:defRPr>
              </a:pPr>
            </a:p>
          </p:txBody>
        </p:sp>
        <p:sp>
          <p:nvSpPr>
            <p:cNvPr id="247" name="Triangle"/>
            <p:cNvSpPr/>
            <p:nvPr/>
          </p:nvSpPr>
          <p:spPr>
            <a:xfrm rot="21465258">
              <a:off x="2927349" y="1085499"/>
              <a:ext cx="1108078" cy="5207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21600"/>
                  </a:moveTo>
                  <a:lnTo>
                    <a:pt x="0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chemeClr val="accent4">
                <a:hueOff val="-858837"/>
                <a:lumOff val="-9791"/>
              </a:schemeClr>
            </a:solidFill>
            <a:ln w="254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91439" tIns="91439" rIns="91439" bIns="91439" numCol="1" anchor="ctr">
              <a:noAutofit/>
            </a:bodyPr>
            <a:lstStyle/>
            <a:p>
              <a:pPr defTabSz="821501">
                <a:defRPr sz="7800">
                  <a:solidFill>
                    <a:srgbClr val="FFFFFF"/>
                  </a:solidFill>
                  <a:effectLst>
                    <a:outerShdw sx="100000" sy="100000" kx="0" ky="0" algn="b" rotWithShape="0" blurRad="38100" dist="12700" dir="5400000">
                      <a:srgbClr val="000000">
                        <a:alpha val="50000"/>
                      </a:srgbClr>
                    </a:outerShdw>
                  </a:effectLst>
                  <a:latin typeface="Calibri"/>
                  <a:ea typeface="Calibri"/>
                  <a:cs typeface="Calibri"/>
                  <a:sym typeface="Calibri"/>
                </a:defRPr>
              </a:pPr>
            </a:p>
          </p:txBody>
        </p:sp>
        <p:sp>
          <p:nvSpPr>
            <p:cNvPr id="248" name="uδ ={"/>
            <p:cNvSpPr/>
            <p:nvPr/>
          </p:nvSpPr>
          <p:spPr>
            <a:xfrm>
              <a:off x="1063133" y="2236407"/>
              <a:ext cx="1270001" cy="1270001"/>
            </a:xfrm>
            <a:prstGeom prst="line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101600" tIns="101600" rIns="101600" bIns="101600" numCol="1" anchor="ctr">
              <a:spAutoFit/>
            </a:bodyPr>
            <a:lstStyle/>
            <a:p>
              <a:pPr defTabSz="819150"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r>
                <a:rPr i="1" sz="5800">
                  <a:solidFill>
                    <a:srgbClr val="B36500"/>
                  </a:solidFill>
                </a:rPr>
                <a:t>u</a:t>
              </a:r>
              <a:r>
                <a:rPr baseline="-5999" i="1" sz="4600">
                  <a:solidFill>
                    <a:srgbClr val="B36500"/>
                  </a:solidFill>
                </a:rPr>
                <a:t>δ </a:t>
              </a:r>
              <a:r>
                <a:rPr i="1" sz="4600">
                  <a:solidFill>
                    <a:srgbClr val="B36500"/>
                  </a:solidFill>
                </a:rPr>
                <a:t>={</a:t>
              </a:r>
            </a:p>
          </p:txBody>
        </p:sp>
        <p:sp>
          <p:nvSpPr>
            <p:cNvPr id="249" name="h"/>
            <p:cNvSpPr/>
            <p:nvPr/>
          </p:nvSpPr>
          <p:spPr>
            <a:xfrm>
              <a:off x="2456237" y="4237737"/>
              <a:ext cx="1270001" cy="1270001"/>
            </a:xfrm>
            <a:prstGeom prst="line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101600" tIns="101600" rIns="101600" bIns="101600" numCol="1" anchor="ctr">
              <a:spAutoFit/>
            </a:bodyPr>
            <a:lstStyle>
              <a:lvl1pPr defTabSz="1168400">
                <a:defRPr sz="3800">
                  <a:latin typeface="Calibri"/>
                  <a:ea typeface="Calibri"/>
                  <a:cs typeface="Calibri"/>
                  <a:sym typeface="Calibri"/>
                </a:defRPr>
              </a:lvl1pPr>
            </a:lstStyle>
            <a:p>
              <a:pPr/>
              <a:r>
                <a:t>h</a:t>
              </a:r>
            </a:p>
          </p:txBody>
        </p:sp>
        <p:sp>
          <p:nvSpPr>
            <p:cNvPr id="250" name="Line"/>
            <p:cNvSpPr/>
            <p:nvPr/>
          </p:nvSpPr>
          <p:spPr>
            <a:xfrm>
              <a:off x="1945639" y="3925029"/>
              <a:ext cx="1035899" cy="17869"/>
            </a:xfrm>
            <a:prstGeom prst="line">
              <a:avLst/>
            </a:prstGeom>
            <a:noFill/>
            <a:ln w="63500" cap="flat">
              <a:solidFill>
                <a:srgbClr val="B96800"/>
              </a:solidFill>
              <a:prstDash val="solid"/>
              <a:miter lim="400000"/>
              <a:headEnd type="triangle" w="med" len="med"/>
              <a:tailEnd type="triangle" w="med" len="med"/>
            </a:ln>
            <a:effectLst/>
          </p:spPr>
          <p:txBody>
            <a:bodyPr wrap="square" lIns="91439" tIns="91439" rIns="91439" bIns="91439" numCol="1" anchor="ctr">
              <a:noAutofit/>
            </a:bodyPr>
            <a:lstStyle/>
            <a:p>
              <a:pPr algn="l" defTabSz="457200">
                <a:defRPr sz="2200">
                  <a:solidFill>
                    <a:srgbClr val="000000"/>
                  </a:solidFill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pic>
          <p:nvPicPr>
            <p:cNvPr id="251" name="image62.png" descr="image62.png"/>
            <p:cNvPicPr>
              <a:picLocks noChangeAspect="1"/>
            </p:cNvPicPr>
            <p:nvPr/>
          </p:nvPicPr>
          <p:blipFill>
            <a:blip r:embed="rId7">
              <a:extLst/>
            </a:blip>
            <a:stretch>
              <a:fillRect/>
            </a:stretch>
          </p:blipFill>
          <p:spPr>
            <a:xfrm>
              <a:off x="10929703" y="773195"/>
              <a:ext cx="4039407" cy="3395746"/>
            </a:xfrm>
            <a:prstGeom prst="rect">
              <a:avLst/>
            </a:prstGeom>
            <a:ln w="12700" cap="flat">
              <a:solidFill>
                <a:srgbClr val="000000"/>
              </a:solidFill>
              <a:prstDash val="solid"/>
              <a:miter lim="800000"/>
            </a:ln>
            <a:effectLst/>
          </p:spPr>
        </p:pic>
      </p:grpSp>
      <p:grpSp>
        <p:nvGrpSpPr>
          <p:cNvPr id="256" name="Group"/>
          <p:cNvGrpSpPr/>
          <p:nvPr/>
        </p:nvGrpSpPr>
        <p:grpSpPr>
          <a:xfrm>
            <a:off x="7916892" y="6528206"/>
            <a:ext cx="8372830" cy="2635176"/>
            <a:chOff x="0" y="0"/>
            <a:chExt cx="8372829" cy="2635175"/>
          </a:xfrm>
        </p:grpSpPr>
        <p:sp>
          <p:nvSpPr>
            <p:cNvPr id="253" name="Spectral/hp methods"/>
            <p:cNvSpPr txBox="1"/>
            <p:nvPr/>
          </p:nvSpPr>
          <p:spPr>
            <a:xfrm>
              <a:off x="0" y="151744"/>
              <a:ext cx="8367913" cy="2361865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101600" tIns="101600" rIns="101600" bIns="101600" numCol="1" anchor="ctr">
              <a:noAutofit/>
            </a:bodyPr>
            <a:lstStyle>
              <a:lvl1pPr defTabSz="1168400">
                <a:defRPr sz="5200">
                  <a:latin typeface="Calibri"/>
                  <a:ea typeface="Calibri"/>
                  <a:cs typeface="Calibri"/>
                  <a:sym typeface="Calibri"/>
                </a:defRPr>
              </a:lvl1pPr>
            </a:lstStyle>
            <a:p>
              <a:pPr/>
              <a:r>
                <a:t>Spectral/hp methods</a:t>
              </a:r>
            </a:p>
          </p:txBody>
        </p:sp>
        <p:sp>
          <p:nvSpPr>
            <p:cNvPr id="254" name="Arrow"/>
            <p:cNvSpPr/>
            <p:nvPr/>
          </p:nvSpPr>
          <p:spPr>
            <a:xfrm rot="18960000">
              <a:off x="7119790" y="211948"/>
              <a:ext cx="915478" cy="755526"/>
            </a:xfrm>
            <a:prstGeom prst="leftArrow">
              <a:avLst>
                <a:gd name="adj1" fmla="val 62787"/>
                <a:gd name="adj2" fmla="val 26499"/>
              </a:avLst>
            </a:prstGeom>
            <a:solidFill>
              <a:srgbClr val="660066"/>
            </a:solidFill>
            <a:ln w="254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91439" tIns="91439" rIns="91439" bIns="91439" numCol="1" anchor="ctr">
              <a:noAutofit/>
            </a:bodyPr>
            <a:lstStyle/>
            <a:p>
              <a:pPr defTabSz="821501">
                <a:defRPr sz="7800">
                  <a:solidFill>
                    <a:srgbClr val="FFFFFF"/>
                  </a:solidFill>
                  <a:effectLst>
                    <a:outerShdw sx="100000" sy="100000" kx="0" ky="0" algn="b" rotWithShape="0" blurRad="38100" dist="12700" dir="5400000">
                      <a:srgbClr val="000000">
                        <a:alpha val="50000"/>
                      </a:srgbClr>
                    </a:outerShdw>
                  </a:effectLst>
                  <a:latin typeface="Calibri"/>
                  <a:ea typeface="Calibri"/>
                  <a:cs typeface="Calibri"/>
                  <a:sym typeface="Calibri"/>
                </a:defRPr>
              </a:pPr>
            </a:p>
          </p:txBody>
        </p:sp>
        <p:sp>
          <p:nvSpPr>
            <p:cNvPr id="255" name="Arrow"/>
            <p:cNvSpPr/>
            <p:nvPr/>
          </p:nvSpPr>
          <p:spPr>
            <a:xfrm rot="1925019">
              <a:off x="7326610" y="1694214"/>
              <a:ext cx="915477" cy="755526"/>
            </a:xfrm>
            <a:prstGeom prst="leftArrow">
              <a:avLst>
                <a:gd name="adj1" fmla="val 62787"/>
                <a:gd name="adj2" fmla="val 26499"/>
              </a:avLst>
            </a:prstGeom>
            <a:solidFill>
              <a:srgbClr val="660066"/>
            </a:solidFill>
            <a:ln w="254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91439" tIns="91439" rIns="91439" bIns="91439" numCol="1" anchor="ctr">
              <a:noAutofit/>
            </a:bodyPr>
            <a:lstStyle/>
            <a:p>
              <a:pPr defTabSz="821501">
                <a:defRPr sz="7800">
                  <a:solidFill>
                    <a:srgbClr val="FFFFFF"/>
                  </a:solidFill>
                  <a:effectLst>
                    <a:outerShdw sx="100000" sy="100000" kx="0" ky="0" algn="b" rotWithShape="0" blurRad="38100" dist="12700" dir="5400000">
                      <a:srgbClr val="000000">
                        <a:alpha val="50000"/>
                      </a:srgbClr>
                    </a:outerShdw>
                  </a:effectLst>
                  <a:latin typeface="Calibri"/>
                  <a:ea typeface="Calibri"/>
                  <a:cs typeface="Calibri"/>
                  <a:sym typeface="Calibri"/>
                </a:defRPr>
              </a:pPr>
            </a:p>
          </p:txBody>
        </p:sp>
      </p:grpSp>
      <p:grpSp>
        <p:nvGrpSpPr>
          <p:cNvPr id="259" name="Spectral/hp elements"/>
          <p:cNvGrpSpPr/>
          <p:nvPr/>
        </p:nvGrpSpPr>
        <p:grpSpPr>
          <a:xfrm>
            <a:off x="7079567" y="343798"/>
            <a:ext cx="10224866" cy="1765301"/>
            <a:chOff x="0" y="0"/>
            <a:chExt cx="10224865" cy="1765300"/>
          </a:xfrm>
        </p:grpSpPr>
        <p:sp>
          <p:nvSpPr>
            <p:cNvPr id="258" name="Spectral/hp elements"/>
            <p:cNvSpPr txBox="1"/>
            <p:nvPr/>
          </p:nvSpPr>
          <p:spPr>
            <a:xfrm>
              <a:off x="177800" y="114300"/>
              <a:ext cx="9869266" cy="13081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0800" tIns="50800" rIns="50800" bIns="50800" numCol="1" anchor="ctr">
              <a:spAutoFit/>
            </a:bodyPr>
            <a:lstStyle>
              <a:lvl1pPr>
                <a:defRPr sz="8100">
                  <a:solidFill>
                    <a:schemeClr val="accent1">
                      <a:hueOff val="114395"/>
                      <a:lumOff val="-24975"/>
                    </a:schemeClr>
                  </a:solidFill>
                  <a:uFill>
                    <a:solidFill>
                      <a:srgbClr val="FFFB00"/>
                    </a:solidFill>
                  </a:uFill>
                  <a:latin typeface="Gill Sans"/>
                  <a:ea typeface="Gill Sans"/>
                  <a:cs typeface="Gill Sans"/>
                  <a:sym typeface="Gill Sans"/>
                </a:defRPr>
              </a:lvl1pPr>
            </a:lstStyle>
            <a:p>
              <a:pPr/>
              <a:r>
                <a:t>Spectral/hp elements</a:t>
              </a:r>
            </a:p>
          </p:txBody>
        </p:sp>
        <p:pic>
          <p:nvPicPr>
            <p:cNvPr id="257" name="Spectral/hp elements Spectral/hp elements" descr="Spectral/hp elements Spectral/hp elements"/>
            <p:cNvPicPr>
              <a:picLocks noChangeAspect="0"/>
            </p:cNvPicPr>
            <p:nvPr/>
          </p:nvPicPr>
          <p:blipFill>
            <a:blip r:embed="rId8">
              <a:extLst/>
            </a:blip>
            <a:stretch>
              <a:fillRect/>
            </a:stretch>
          </p:blipFill>
          <p:spPr>
            <a:xfrm>
              <a:off x="0" y="0"/>
              <a:ext cx="10224866" cy="1765300"/>
            </a:xfrm>
            <a:prstGeom prst="rect">
              <a:avLst/>
            </a:prstGeom>
            <a:effectLst/>
          </p:spPr>
        </p:pic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Click="1" p14:dur="1500">
        <p:fade/>
      </p:transition>
    </mc:Choice>
    <mc:Fallback>
      <p:transition spd="slow">
        <p:fade/>
      </p:transition>
    </mc:Fallback>
  </mc:AlternateContent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ID="10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7" dur="1000"/>
                                        <p:tgtEl>
                                          <p:spTgt spid="1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Class="entr" nodeType="clickEffect" presetID="10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12" dur="1000"/>
                                        <p:tgtEl>
                                          <p:spTgt spid="2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Class="entr" nodeType="afterEffect" presetID="10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5" fill="hold"/>
                                        <p:tgtEl>
                                          <p:spTgt spid="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16" dur="1000"/>
                                        <p:tgtEl>
                                          <p:spTgt spid="2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Class="entr" nodeType="clickEffect" presetID="10" grpId="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0" fill="hold"/>
                                        <p:tgtEl>
                                          <p:spTgt spid="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21" dur="500"/>
                                        <p:tgtEl>
                                          <p:spTgt spid="2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Class="entr" nodeType="clickEffect" presetID="10" grpId="5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5" fill="hold"/>
                                        <p:tgtEl>
                                          <p:spTgt spid="2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26" dur="1000"/>
                                        <p:tgtEl>
                                          <p:spTgt spid="2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221" grpId="2"/>
      <p:bldP build="whole" bldLvl="1" animBg="1" rev="0" advAuto="0" spid="256" grpId="5"/>
      <p:bldP build="whole" bldLvl="1" animBg="1" rev="0" advAuto="0" spid="191" grpId="1"/>
      <p:bldP build="whole" bldLvl="1" animBg="1" rev="0" advAuto="0" spid="252" grpId="4"/>
      <p:bldP build="whole" bldLvl="1" animBg="1" rev="0" advAuto="0" spid="211" grpId="3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3" name="Spectral/hp elements"/>
          <p:cNvGrpSpPr/>
          <p:nvPr/>
        </p:nvGrpSpPr>
        <p:grpSpPr>
          <a:xfrm>
            <a:off x="7079567" y="343798"/>
            <a:ext cx="10224866" cy="1765301"/>
            <a:chOff x="0" y="0"/>
            <a:chExt cx="10224865" cy="1765300"/>
          </a:xfrm>
        </p:grpSpPr>
        <p:sp>
          <p:nvSpPr>
            <p:cNvPr id="262" name="Spectral/hp elements"/>
            <p:cNvSpPr txBox="1"/>
            <p:nvPr/>
          </p:nvSpPr>
          <p:spPr>
            <a:xfrm>
              <a:off x="177800" y="114300"/>
              <a:ext cx="9869266" cy="13081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0800" tIns="50800" rIns="50800" bIns="50800" numCol="1" anchor="ctr">
              <a:spAutoFit/>
            </a:bodyPr>
            <a:lstStyle>
              <a:lvl1pPr>
                <a:defRPr sz="8100">
                  <a:solidFill>
                    <a:schemeClr val="accent1">
                      <a:hueOff val="114395"/>
                      <a:lumOff val="-24975"/>
                    </a:schemeClr>
                  </a:solidFill>
                  <a:uFill>
                    <a:solidFill>
                      <a:srgbClr val="FFFB00"/>
                    </a:solidFill>
                  </a:uFill>
                  <a:latin typeface="Gill Sans"/>
                  <a:ea typeface="Gill Sans"/>
                  <a:cs typeface="Gill Sans"/>
                  <a:sym typeface="Gill Sans"/>
                </a:defRPr>
              </a:lvl1pPr>
            </a:lstStyle>
            <a:p>
              <a:pPr/>
              <a:r>
                <a:t>Spectral/hp elements</a:t>
              </a:r>
            </a:p>
          </p:txBody>
        </p:sp>
        <p:pic>
          <p:nvPicPr>
            <p:cNvPr id="261" name="Spectral/hp elements Spectral/hp elements" descr="Spectral/hp elements Spectral/hp elements"/>
            <p:cNvPicPr>
              <a:picLocks noChangeAspect="0"/>
            </p:cNvPicPr>
            <p:nvPr/>
          </p:nvPicPr>
          <p:blipFill>
            <a:blip r:embed="rId2">
              <a:extLst/>
            </a:blip>
            <a:stretch>
              <a:fillRect/>
            </a:stretch>
          </p:blipFill>
          <p:spPr>
            <a:xfrm>
              <a:off x="0" y="0"/>
              <a:ext cx="10224866" cy="1765300"/>
            </a:xfrm>
            <a:prstGeom prst="rect">
              <a:avLst/>
            </a:prstGeom>
            <a:effectLst/>
          </p:spPr>
        </p:pic>
      </p:grpSp>
      <p:grpSp>
        <p:nvGrpSpPr>
          <p:cNvPr id="271" name="Group"/>
          <p:cNvGrpSpPr/>
          <p:nvPr/>
        </p:nvGrpSpPr>
        <p:grpSpPr>
          <a:xfrm>
            <a:off x="4650256" y="6023260"/>
            <a:ext cx="10150830" cy="6583996"/>
            <a:chOff x="0" y="0"/>
            <a:chExt cx="10150828" cy="6583995"/>
          </a:xfrm>
        </p:grpSpPr>
        <p:pic>
          <p:nvPicPr>
            <p:cNvPr id="264" name="Cover Sheet.pdf" descr="Cover Sheet.pdf"/>
            <p:cNvPicPr>
              <a:picLocks noChangeAspect="1"/>
            </p:cNvPicPr>
            <p:nvPr/>
          </p:nvPicPr>
          <p:blipFill>
            <a:blip r:embed="rId3">
              <a:extLst/>
            </a:blip>
            <a:srcRect l="59173" t="46836" r="10464" b="18339"/>
            <a:stretch>
              <a:fillRect/>
            </a:stretch>
          </p:blipFill>
          <p:spPr>
            <a:xfrm>
              <a:off x="96333" y="0"/>
              <a:ext cx="8079801" cy="6583996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grpSp>
          <p:nvGrpSpPr>
            <p:cNvPr id="267" name="Group"/>
            <p:cNvGrpSpPr/>
            <p:nvPr/>
          </p:nvGrpSpPr>
          <p:grpSpPr>
            <a:xfrm>
              <a:off x="2443830" y="4100953"/>
              <a:ext cx="7706999" cy="1944328"/>
              <a:chOff x="0" y="0"/>
              <a:chExt cx="7706997" cy="1944326"/>
            </a:xfrm>
          </p:grpSpPr>
          <p:sp>
            <p:nvSpPr>
              <p:cNvPr id="265" name="p-type exponential…"/>
              <p:cNvSpPr txBox="1"/>
              <p:nvPr/>
            </p:nvSpPr>
            <p:spPr>
              <a:xfrm>
                <a:off x="0" y="646306"/>
                <a:ext cx="7706998" cy="1298021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>
                  <a:defRPr sz="5200">
                    <a:latin typeface="Gill Sans"/>
                    <a:ea typeface="Gill Sans"/>
                    <a:cs typeface="Gill Sans"/>
                    <a:sym typeface="Gill Sans"/>
                  </a:defRPr>
                </a:pPr>
                <a:r>
                  <a:rPr i="1" sz="3800">
                    <a:solidFill>
                      <a:srgbClr val="FFFFFF"/>
                    </a:solidFill>
                  </a:rPr>
                  <a:t>p-type exponential </a:t>
                </a:r>
                <a:endParaRPr i="1" sz="3800">
                  <a:solidFill>
                    <a:srgbClr val="FFFFFF"/>
                  </a:solidFill>
                </a:endParaRPr>
              </a:p>
              <a:p>
                <a:pPr>
                  <a:defRPr sz="5200">
                    <a:latin typeface="Gill Sans"/>
                    <a:ea typeface="Gill Sans"/>
                    <a:cs typeface="Gill Sans"/>
                    <a:sym typeface="Gill Sans"/>
                  </a:defRPr>
                </a:pPr>
                <a:r>
                  <a:rPr i="1" sz="3800">
                    <a:solidFill>
                      <a:srgbClr val="FFFFFF"/>
                    </a:solidFill>
                  </a:rPr>
                  <a:t>accuracy</a:t>
                </a:r>
              </a:p>
            </p:txBody>
          </p:sp>
          <p:sp>
            <p:nvSpPr>
              <p:cNvPr id="266" name="Line"/>
              <p:cNvSpPr/>
              <p:nvPr/>
            </p:nvSpPr>
            <p:spPr>
              <a:xfrm>
                <a:off x="3795276" y="0"/>
                <a:ext cx="146028" cy="578702"/>
              </a:xfrm>
              <a:prstGeom prst="line">
                <a:avLst/>
              </a:prstGeom>
              <a:noFill/>
              <a:ln w="25400" cap="flat">
                <a:solidFill>
                  <a:srgbClr val="FFFFFF"/>
                </a:solidFill>
                <a:prstDash val="solid"/>
                <a:miter lim="400000"/>
                <a:headEnd type="triangle" w="med" len="med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algn="l" defTabSz="457200">
                  <a:defRPr sz="1400">
                    <a:solidFill>
                      <a:srgbClr val="000000"/>
                    </a:solidFill>
                    <a:latin typeface="Helvetica"/>
                    <a:ea typeface="Helvetica"/>
                    <a:cs typeface="Helvetica"/>
                    <a:sym typeface="Helvetica"/>
                  </a:defRPr>
                </a:pPr>
              </a:p>
            </p:txBody>
          </p:sp>
        </p:grpSp>
        <p:grpSp>
          <p:nvGrpSpPr>
            <p:cNvPr id="270" name="Group"/>
            <p:cNvGrpSpPr/>
            <p:nvPr/>
          </p:nvGrpSpPr>
          <p:grpSpPr>
            <a:xfrm>
              <a:off x="0" y="2070187"/>
              <a:ext cx="3962866" cy="2441788"/>
              <a:chOff x="0" y="0"/>
              <a:chExt cx="3962865" cy="2441787"/>
            </a:xfrm>
          </p:grpSpPr>
          <p:sp>
            <p:nvSpPr>
              <p:cNvPr id="268" name="h-type geometric…"/>
              <p:cNvSpPr txBox="1"/>
              <p:nvPr/>
            </p:nvSpPr>
            <p:spPr>
              <a:xfrm>
                <a:off x="0" y="0"/>
                <a:ext cx="3962866" cy="1427756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>
                  <a:defRPr sz="5200">
                    <a:latin typeface="Gill Sans"/>
                    <a:ea typeface="Gill Sans"/>
                    <a:cs typeface="Gill Sans"/>
                    <a:sym typeface="Gill Sans"/>
                  </a:defRPr>
                </a:pPr>
                <a:r>
                  <a:rPr i="1" sz="4200">
                    <a:solidFill>
                      <a:srgbClr val="FFFFFF"/>
                    </a:solidFill>
                  </a:rPr>
                  <a:t>h-type geometric </a:t>
                </a:r>
                <a:endParaRPr i="1" sz="4200">
                  <a:solidFill>
                    <a:srgbClr val="FFFFFF"/>
                  </a:solidFill>
                </a:endParaRPr>
              </a:p>
              <a:p>
                <a:pPr>
                  <a:defRPr sz="5200">
                    <a:latin typeface="Gill Sans"/>
                    <a:ea typeface="Gill Sans"/>
                    <a:cs typeface="Gill Sans"/>
                    <a:sym typeface="Gill Sans"/>
                  </a:defRPr>
                </a:pPr>
                <a:r>
                  <a:rPr i="1" sz="4200">
                    <a:solidFill>
                      <a:srgbClr val="FFFFFF"/>
                    </a:solidFill>
                  </a:rPr>
                  <a:t>flexibility</a:t>
                </a:r>
              </a:p>
            </p:txBody>
          </p:sp>
          <p:sp>
            <p:nvSpPr>
              <p:cNvPr id="269" name="Line"/>
              <p:cNvSpPr/>
              <p:nvPr/>
            </p:nvSpPr>
            <p:spPr>
              <a:xfrm flipH="1" flipV="1">
                <a:off x="3415866" y="905868"/>
                <a:ext cx="367756" cy="1535920"/>
              </a:xfrm>
              <a:prstGeom prst="line">
                <a:avLst/>
              </a:prstGeom>
              <a:noFill/>
              <a:ln w="25400" cap="flat">
                <a:solidFill>
                  <a:srgbClr val="FFFFFF"/>
                </a:solidFill>
                <a:prstDash val="solid"/>
                <a:miter lim="400000"/>
                <a:headEnd type="triangle" w="med" len="med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algn="l" defTabSz="457200">
                  <a:defRPr sz="1400">
                    <a:solidFill>
                      <a:srgbClr val="000000"/>
                    </a:solidFill>
                    <a:latin typeface="Helvetica"/>
                    <a:ea typeface="Helvetica"/>
                    <a:cs typeface="Helvetica"/>
                    <a:sym typeface="Helvetica"/>
                  </a:defRPr>
                </a:pPr>
              </a:p>
            </p:txBody>
          </p:sp>
        </p:grpSp>
      </p:grpSp>
      <p:grpSp>
        <p:nvGrpSpPr>
          <p:cNvPr id="276" name="Group"/>
          <p:cNvGrpSpPr/>
          <p:nvPr/>
        </p:nvGrpSpPr>
        <p:grpSpPr>
          <a:xfrm>
            <a:off x="1893093" y="1723079"/>
            <a:ext cx="20158265" cy="4931146"/>
            <a:chOff x="0" y="0"/>
            <a:chExt cx="20158263" cy="4931144"/>
          </a:xfrm>
        </p:grpSpPr>
        <p:pic>
          <p:nvPicPr>
            <p:cNvPr id="272" name="TensorProd.pdf" descr="TensorProd.pdf"/>
            <p:cNvPicPr>
              <a:picLocks noChangeAspect="1"/>
            </p:cNvPicPr>
            <p:nvPr/>
          </p:nvPicPr>
          <p:blipFill>
            <a:blip r:embed="rId4">
              <a:extLst/>
            </a:blip>
            <a:srcRect l="15353" t="32324" r="23547" b="50592"/>
            <a:stretch>
              <a:fillRect/>
            </a:stretch>
          </p:blipFill>
          <p:spPr>
            <a:xfrm>
              <a:off x="0" y="0"/>
              <a:ext cx="9117374" cy="3607594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273" name="TensorProd.pdf" descr="TensorProd.pdf"/>
            <p:cNvPicPr>
              <a:picLocks noChangeAspect="1"/>
            </p:cNvPicPr>
            <p:nvPr/>
          </p:nvPicPr>
          <p:blipFill>
            <a:blip r:embed="rId4">
              <a:extLst/>
            </a:blip>
            <a:srcRect l="17815" t="11876" r="25042" b="71021"/>
            <a:stretch>
              <a:fillRect/>
            </a:stretch>
          </p:blipFill>
          <p:spPr>
            <a:xfrm>
              <a:off x="11889372" y="52784"/>
              <a:ext cx="8268892" cy="3502119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274" name="hp finite element - hierarchical"/>
            <p:cNvSpPr txBox="1"/>
            <p:nvPr/>
          </p:nvSpPr>
          <p:spPr>
            <a:xfrm>
              <a:off x="12744772" y="3262346"/>
              <a:ext cx="7389566" cy="797597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0800" tIns="50800" rIns="50800" bIns="50800" numCol="1" anchor="ctr">
              <a:noAutofit/>
            </a:bodyPr>
            <a:lstStyle>
              <a:lvl1pPr>
                <a:defRPr i="1" sz="3800">
                  <a:latin typeface="Gill Sans"/>
                  <a:ea typeface="Gill Sans"/>
                  <a:cs typeface="Gill Sans"/>
                  <a:sym typeface="Gill Sans"/>
                </a:defRPr>
              </a:lvl1pPr>
            </a:lstStyle>
            <a:p>
              <a:pPr/>
              <a:r>
                <a:t>hp finite element - hierarchical</a:t>
              </a:r>
            </a:p>
          </p:txBody>
        </p:sp>
        <p:sp>
          <p:nvSpPr>
            <p:cNvPr id="275" name="Spectral element method - nodal"/>
            <p:cNvSpPr/>
            <p:nvPr/>
          </p:nvSpPr>
          <p:spPr>
            <a:xfrm>
              <a:off x="4272945" y="3661144"/>
              <a:ext cx="1270001" cy="1270001"/>
            </a:xfrm>
            <a:prstGeom prst="line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>
              <a:lvl1pPr>
                <a:defRPr i="1" sz="3800">
                  <a:latin typeface="Gill Sans"/>
                  <a:ea typeface="Gill Sans"/>
                  <a:cs typeface="Gill Sans"/>
                  <a:sym typeface="Gill Sans"/>
                </a:defRPr>
              </a:lvl1pPr>
            </a:lstStyle>
            <a:p>
              <a:pPr/>
              <a:r>
                <a:t>Spectral element method - nodal </a:t>
              </a:r>
            </a:p>
          </p:txBody>
        </p:sp>
      </p:grpSp>
      <p:sp>
        <p:nvSpPr>
          <p:cNvPr id="277" name="Computational cost ~ P4"/>
          <p:cNvSpPr txBox="1"/>
          <p:nvPr/>
        </p:nvSpPr>
        <p:spPr>
          <a:xfrm>
            <a:off x="4311509" y="12847494"/>
            <a:ext cx="5131218" cy="693064"/>
          </a:xfrm>
          <a:prstGeom prst="rect">
            <a:avLst/>
          </a:prstGeom>
          <a:ln w="12700">
            <a:miter lim="400000"/>
          </a:ln>
          <a:effectLst>
            <a:outerShdw sx="100000" sy="100000" kx="0" ky="0" algn="b" rotWithShape="0" blurRad="88900" dist="63500" dir="5400000">
              <a:srgbClr val="000000">
                <a:alpha val="4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tIns="91439" bIns="91439" anchor="ctr">
            <a:spAutoFit/>
          </a:bodyPr>
          <a:lstStyle/>
          <a:p>
            <a:pPr defTabSz="1285875">
              <a:defRPr sz="4000">
                <a:latin typeface="Calibri"/>
                <a:ea typeface="Calibri"/>
                <a:cs typeface="Calibri"/>
                <a:sym typeface="Calibri"/>
              </a:defRPr>
            </a:pPr>
            <a:r>
              <a:rPr>
                <a:solidFill>
                  <a:srgbClr val="8064A2"/>
                </a:solidFill>
              </a:rPr>
              <a:t>Computational cost ~ P</a:t>
            </a:r>
            <a:r>
              <a:rPr baseline="30799">
                <a:solidFill>
                  <a:srgbClr val="8064A2"/>
                </a:solidFill>
              </a:rPr>
              <a:t>4</a:t>
            </a:r>
          </a:p>
        </p:txBody>
      </p:sp>
      <p:sp>
        <p:nvSpPr>
          <p:cNvPr id="278" name="Computational error ~ hP"/>
          <p:cNvSpPr txBox="1"/>
          <p:nvPr/>
        </p:nvSpPr>
        <p:spPr>
          <a:xfrm>
            <a:off x="11376589" y="12847494"/>
            <a:ext cx="5341148" cy="693064"/>
          </a:xfrm>
          <a:prstGeom prst="rect">
            <a:avLst/>
          </a:prstGeom>
          <a:ln w="12700">
            <a:miter lim="400000"/>
          </a:ln>
          <a:effectLst>
            <a:outerShdw sx="100000" sy="100000" kx="0" ky="0" algn="b" rotWithShape="0" blurRad="88900" dist="63500" dir="5400000">
              <a:srgbClr val="000000">
                <a:alpha val="4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tIns="91439" bIns="91439" anchor="ctr">
            <a:spAutoFit/>
          </a:bodyPr>
          <a:lstStyle/>
          <a:p>
            <a:pPr defTabSz="1285875">
              <a:defRPr sz="4000">
                <a:latin typeface="Calibri"/>
                <a:ea typeface="Calibri"/>
                <a:cs typeface="Calibri"/>
                <a:sym typeface="Calibri"/>
              </a:defRPr>
            </a:pPr>
            <a:r>
              <a:rPr>
                <a:solidFill>
                  <a:srgbClr val="8064A2"/>
                </a:solidFill>
              </a:rPr>
              <a:t>Computational error ~ h</a:t>
            </a:r>
            <a:r>
              <a:rPr baseline="30799">
                <a:solidFill>
                  <a:srgbClr val="8064A2"/>
                </a:solidFill>
              </a:rPr>
              <a:t>P</a:t>
            </a:r>
          </a:p>
        </p:txBody>
      </p:sp>
      <p:sp>
        <p:nvSpPr>
          <p:cNvPr id="279" name="Continuous Galerkin…"/>
          <p:cNvSpPr txBox="1"/>
          <p:nvPr/>
        </p:nvSpPr>
        <p:spPr>
          <a:xfrm>
            <a:off x="14272493" y="5846005"/>
            <a:ext cx="7202787" cy="6451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algn="l">
              <a:defRPr sz="5000">
                <a:solidFill>
                  <a:srgbClr val="BA6A00"/>
                </a:solidFill>
                <a:latin typeface="Helvetica"/>
                <a:ea typeface="Helvetica"/>
                <a:cs typeface="Helvetica"/>
                <a:sym typeface="Helvetica"/>
              </a:defRPr>
            </a:pPr>
          </a:p>
          <a:p>
            <a:pPr marL="309282" indent="-309282" algn="l">
              <a:buSzPct val="100000"/>
              <a:buChar char="•"/>
              <a:defRPr sz="4600">
                <a:solidFill>
                  <a:srgbClr val="BA6A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t>Continuous Galerkin</a:t>
            </a:r>
          </a:p>
          <a:p>
            <a:pPr marL="309282" indent="-309282" algn="l">
              <a:buSzPct val="100000"/>
              <a:buChar char="•"/>
              <a:defRPr sz="4600">
                <a:solidFill>
                  <a:srgbClr val="BA6A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t>Discontinuous Galerkin</a:t>
            </a:r>
          </a:p>
          <a:p>
            <a:pPr marL="309282" indent="-309282" algn="l">
              <a:buSzPct val="100000"/>
              <a:buChar char="•"/>
              <a:defRPr sz="4600">
                <a:solidFill>
                  <a:srgbClr val="BA6A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t>Flux Reconstruction</a:t>
            </a:r>
          </a:p>
          <a:p>
            <a:pPr marL="309282" indent="-309282" algn="l">
              <a:buSzPct val="100000"/>
              <a:buChar char="•"/>
              <a:defRPr sz="4600">
                <a:solidFill>
                  <a:srgbClr val="BA6A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t>Spectral Difference</a:t>
            </a:r>
          </a:p>
          <a:p>
            <a:pPr marL="309282" indent="-309282" algn="l">
              <a:buSzPct val="100000"/>
              <a:buChar char="•"/>
              <a:defRPr sz="4600">
                <a:solidFill>
                  <a:srgbClr val="BA6A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t>….</a:t>
            </a:r>
          </a:p>
          <a:p>
            <a:pPr algn="l">
              <a:defRPr sz="4600">
                <a:solidFill>
                  <a:srgbClr val="BA6A00"/>
                </a:solidFill>
                <a:latin typeface="Helvetica"/>
                <a:ea typeface="Helvetica"/>
                <a:cs typeface="Helvetica"/>
                <a:sym typeface="Helvetica"/>
              </a:defRPr>
            </a:pPr>
          </a:p>
          <a:p>
            <a:pPr>
              <a:defRPr i="1" sz="4600">
                <a:solidFill>
                  <a:srgbClr val="BA6A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t>Depends on how we bolt elements together!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fast" advClick="1" p14:dur="500">
        <p:fade/>
      </p:transition>
    </mc:Choice>
    <mc:Fallback>
      <p:transition spd="fast">
        <p:fade/>
      </p:transition>
    </mc:Fallback>
  </mc:AlternateContent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ID="10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7" dur="1000"/>
                                        <p:tgtEl>
                                          <p:spTgt spid="2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Class="entr" nodeType="clickEffect" presetID="10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2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12" dur="1000"/>
                                        <p:tgtEl>
                                          <p:spTgt spid="2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Class="entr" nodeType="clickEffect" presetID="10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17" dur="500"/>
                                        <p:tgtEl>
                                          <p:spTgt spid="2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Class="entr" nodeType="afterEffect" presetID="10" grpId="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0" fill="hold"/>
                                        <p:tgtEl>
                                          <p:spTgt spid="2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21" dur="500"/>
                                        <p:tgtEl>
                                          <p:spTgt spid="2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279" grpId="2"/>
      <p:bldP build="whole" bldLvl="1" animBg="1" rev="0" advAuto="0" spid="278" grpId="4"/>
      <p:bldP build="whole" bldLvl="1" animBg="1" rev="0" advAuto="0" spid="277" grpId="3"/>
      <p:bldP build="whole" bldLvl="1" animBg="1" rev="0" advAuto="0" spid="276" grpId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1" name="media12.mov" descr="media12.mov"/>
          <p:cNvPicPr>
            <a:picLocks noChangeAspect="0"/>
          </p:cNvPicPr>
          <p:nvPr>
            <a:videoFile r:link="rId3"/>
            <p:extLst>
              <p:ext uri="{DAA4B4D4-6D71-4841-9C94-3DE7FCFB9230}">
                <p14:media xmlns:p14="http://schemas.microsoft.com/office/powerpoint/2010/main" r:embed="rId4"/>
              </p:ext>
            </p:extLst>
          </p:nvPr>
        </p:nvPicPr>
        <p:blipFill>
          <a:blip r:embed="rId5">
            <a:extLst/>
          </a:blip>
          <a:stretch>
            <a:fillRect/>
          </a:stretch>
        </p:blipFill>
        <p:spPr>
          <a:xfrm>
            <a:off x="4949279" y="1201843"/>
            <a:ext cx="15977057" cy="11982793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284" name="P accuracy"/>
          <p:cNvGrpSpPr/>
          <p:nvPr/>
        </p:nvGrpSpPr>
        <p:grpSpPr>
          <a:xfrm>
            <a:off x="8475476" y="472405"/>
            <a:ext cx="7433047" cy="1832067"/>
            <a:chOff x="0" y="0"/>
            <a:chExt cx="7433046" cy="1832065"/>
          </a:xfrm>
        </p:grpSpPr>
        <p:sp>
          <p:nvSpPr>
            <p:cNvPr id="283" name="P accuracy"/>
            <p:cNvSpPr txBox="1"/>
            <p:nvPr/>
          </p:nvSpPr>
          <p:spPr>
            <a:xfrm>
              <a:off x="177800" y="114300"/>
              <a:ext cx="7077447" cy="1374866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107151" tIns="107151" rIns="107151" bIns="107151" numCol="1" anchor="ctr">
              <a:spAutoFit/>
            </a:bodyPr>
            <a:lstStyle>
              <a:lvl1pPr marR="81279" indent="57798" defTabSz="2590800">
                <a:defRPr sz="8000">
                  <a:solidFill>
                    <a:schemeClr val="accent1">
                      <a:hueOff val="114395"/>
                      <a:lumOff val="-24975"/>
                    </a:schemeClr>
                  </a:solidFill>
                  <a:latin typeface="Arial"/>
                  <a:ea typeface="Arial"/>
                  <a:cs typeface="Arial"/>
                  <a:sym typeface="Arial"/>
                </a:defRPr>
              </a:lvl1pPr>
            </a:lstStyle>
            <a:p>
              <a:pPr/>
              <a:r>
                <a:t> P accuracy </a:t>
              </a:r>
            </a:p>
          </p:txBody>
        </p:sp>
        <p:pic>
          <p:nvPicPr>
            <p:cNvPr id="282" name="P accuracy  P accuracy " descr="P accuracy  P accuracy "/>
            <p:cNvPicPr>
              <a:picLocks noChangeAspect="0"/>
            </p:cNvPicPr>
            <p:nvPr/>
          </p:nvPicPr>
          <p:blipFill>
            <a:blip r:embed="rId6">
              <a:extLst/>
            </a:blip>
            <a:stretch>
              <a:fillRect/>
            </a:stretch>
          </p:blipFill>
          <p:spPr>
            <a:xfrm>
              <a:off x="0" y="0"/>
              <a:ext cx="7433047" cy="1832066"/>
            </a:xfrm>
            <a:prstGeom prst="rect">
              <a:avLst/>
            </a:prstGeom>
            <a:effectLst/>
          </p:spPr>
        </p:pic>
      </p:grpSp>
      <p:sp>
        <p:nvSpPr>
          <p:cNvPr id="285" name="Nel=128, P=1"/>
          <p:cNvSpPr txBox="1"/>
          <p:nvPr/>
        </p:nvSpPr>
        <p:spPr>
          <a:xfrm>
            <a:off x="14127189" y="2390765"/>
            <a:ext cx="3069638" cy="725558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tIns="91439" bIns="91439" anchor="ctr">
            <a:spAutoFit/>
          </a:bodyPr>
          <a:lstStyle>
            <a:lvl1pPr defTabSz="1285875">
              <a:defRPr sz="4200"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/>
            <a:r>
              <a:t>Nel=128, P=1</a:t>
            </a:r>
          </a:p>
        </p:txBody>
      </p:sp>
      <p:sp>
        <p:nvSpPr>
          <p:cNvPr id="286" name="Nel=32, P=3"/>
          <p:cNvSpPr txBox="1"/>
          <p:nvPr/>
        </p:nvSpPr>
        <p:spPr>
          <a:xfrm>
            <a:off x="7051857" y="8010787"/>
            <a:ext cx="2799292" cy="725558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tIns="91439" bIns="91439" anchor="ctr">
            <a:spAutoFit/>
          </a:bodyPr>
          <a:lstStyle>
            <a:lvl1pPr defTabSz="1285875">
              <a:defRPr sz="4200"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/>
            <a:r>
              <a:t>Nel=32, P=3</a:t>
            </a:r>
          </a:p>
        </p:txBody>
      </p:sp>
      <p:sp>
        <p:nvSpPr>
          <p:cNvPr id="287" name="Nel=8, P=8"/>
          <p:cNvSpPr txBox="1"/>
          <p:nvPr/>
        </p:nvSpPr>
        <p:spPr>
          <a:xfrm>
            <a:off x="13929959" y="8010787"/>
            <a:ext cx="3464099" cy="725558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tIns="91439" bIns="91439" anchor="ctr">
            <a:spAutoFit/>
          </a:bodyPr>
          <a:lstStyle>
            <a:lvl1pPr defTabSz="1285875">
              <a:defRPr sz="4200"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/>
            <a:r>
              <a:t>Nel=8, P=8</a:t>
            </a:r>
          </a:p>
        </p:txBody>
      </p:sp>
      <p:sp>
        <p:nvSpPr>
          <p:cNvPr id="288" name="Rectangle"/>
          <p:cNvSpPr/>
          <p:nvPr/>
        </p:nvSpPr>
        <p:spPr>
          <a:xfrm>
            <a:off x="10607823" y="2393503"/>
            <a:ext cx="3312369" cy="720081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tIns="91439" bIns="91439" anchor="ctr"/>
          <a:lstStyle/>
          <a:p>
            <a:pPr defTabSz="1285875">
              <a:defRPr sz="32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289" name="Rectangle"/>
          <p:cNvSpPr/>
          <p:nvPr/>
        </p:nvSpPr>
        <p:spPr>
          <a:xfrm>
            <a:off x="19170501" y="3511147"/>
            <a:ext cx="2076054" cy="6515205"/>
          </a:xfrm>
          <a:prstGeom prst="rect">
            <a:avLst/>
          </a:prstGeom>
          <a:solidFill>
            <a:srgbClr val="FFFFFF"/>
          </a:solidFill>
          <a:ln w="12700">
            <a:solidFill>
              <a:srgbClr val="FFFFFF"/>
            </a:solidFill>
            <a:bevel/>
          </a:ln>
        </p:spPr>
        <p:txBody>
          <a:bodyPr tIns="91439" bIns="91439" anchor="ctr"/>
          <a:lstStyle/>
          <a:p>
            <a:pPr defTabSz="1285875">
              <a:defRPr sz="32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290" name="Bolis, Cantwell, Kirby, Sherwin Int J Num Meth. fluid, 2014"/>
          <p:cNvSpPr txBox="1"/>
          <p:nvPr/>
        </p:nvSpPr>
        <p:spPr>
          <a:xfrm>
            <a:off x="7764485" y="13175724"/>
            <a:ext cx="9431093" cy="482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spAutoFit/>
          </a:bodyPr>
          <a:lstStyle>
            <a:lvl1pPr defTabSz="1285875">
              <a:defRPr i="1" sz="3300">
                <a:solidFill>
                  <a:srgbClr val="A6A6A6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</a:lstStyle>
          <a:p>
            <a:pPr>
              <a:defRPr i="0">
                <a:solidFill>
                  <a:srgbClr val="5E5E5E"/>
                </a:solidFill>
                <a:latin typeface="Calibri"/>
                <a:ea typeface="Calibri"/>
                <a:cs typeface="Calibri"/>
                <a:sym typeface="Calibri"/>
              </a:defRPr>
            </a:pPr>
            <a:r>
              <a:rPr i="1">
                <a:solidFill>
                  <a:srgbClr val="A6A6A6"/>
                </a:solidFill>
                <a:latin typeface="Gill Sans"/>
                <a:ea typeface="Gill Sans"/>
                <a:cs typeface="Gill Sans"/>
                <a:sym typeface="Gill Sans"/>
              </a:rPr>
              <a:t>Bolis, Cantwell, Kirby, Sherwin Int J Num Meth. fluid, 2014</a:t>
            </a:r>
          </a:p>
        </p:txBody>
      </p:sp>
      <p:sp>
        <p:nvSpPr>
          <p:cNvPr id="291" name="Dof = 384"/>
          <p:cNvSpPr txBox="1"/>
          <p:nvPr/>
        </p:nvSpPr>
        <p:spPr>
          <a:xfrm>
            <a:off x="14815426" y="2847508"/>
            <a:ext cx="1693165" cy="533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2800">
                <a:latin typeface="Helvetica Light"/>
                <a:ea typeface="Helvetica Light"/>
                <a:cs typeface="Helvetica Light"/>
                <a:sym typeface="Helvetica Light"/>
              </a:defRPr>
            </a:lvl1pPr>
          </a:lstStyle>
          <a:p>
            <a:pPr/>
            <a:r>
              <a:t>Dof = 384</a:t>
            </a:r>
          </a:p>
        </p:txBody>
      </p:sp>
      <p:sp>
        <p:nvSpPr>
          <p:cNvPr id="292" name="Dof = 288"/>
          <p:cNvSpPr txBox="1"/>
          <p:nvPr/>
        </p:nvSpPr>
        <p:spPr>
          <a:xfrm>
            <a:off x="14815426" y="8584852"/>
            <a:ext cx="1693165" cy="533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2800">
                <a:latin typeface="Helvetica Light"/>
                <a:ea typeface="Helvetica Light"/>
                <a:cs typeface="Helvetica Light"/>
                <a:sym typeface="Helvetica Light"/>
              </a:defRPr>
            </a:lvl1pPr>
          </a:lstStyle>
          <a:p>
            <a:pPr/>
            <a:r>
              <a:t>Dof = 288</a:t>
            </a:r>
          </a:p>
        </p:txBody>
      </p:sp>
      <p:sp>
        <p:nvSpPr>
          <p:cNvPr id="293" name="Dof = 192"/>
          <p:cNvSpPr txBox="1"/>
          <p:nvPr/>
        </p:nvSpPr>
        <p:spPr>
          <a:xfrm>
            <a:off x="7804877" y="8584852"/>
            <a:ext cx="1693165" cy="533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2800">
                <a:latin typeface="Helvetica Light"/>
                <a:ea typeface="Helvetica Light"/>
                <a:cs typeface="Helvetica Light"/>
                <a:sym typeface="Helvetica Light"/>
              </a:defRPr>
            </a:lvl1pPr>
          </a:lstStyle>
          <a:p>
            <a:pPr/>
            <a:r>
              <a:t>Dof = 192</a:t>
            </a:r>
          </a:p>
        </p:txBody>
      </p:sp>
      <p:sp>
        <p:nvSpPr>
          <p:cNvPr id="294" name="Rectangle"/>
          <p:cNvSpPr/>
          <p:nvPr/>
        </p:nvSpPr>
        <p:spPr>
          <a:xfrm>
            <a:off x="4917281" y="8010787"/>
            <a:ext cx="14693454" cy="4767896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FFFFFF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</a:p>
        </p:txBody>
      </p:sp>
      <p:sp>
        <p:nvSpPr>
          <p:cNvPr id="295" name="Exact solution"/>
          <p:cNvSpPr txBox="1"/>
          <p:nvPr/>
        </p:nvSpPr>
        <p:spPr>
          <a:xfrm>
            <a:off x="6845060" y="2390765"/>
            <a:ext cx="3212885" cy="725558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tIns="91439" bIns="91439" anchor="ctr">
            <a:spAutoFit/>
          </a:bodyPr>
          <a:lstStyle>
            <a:lvl1pPr defTabSz="1285875">
              <a:defRPr sz="4200"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/>
            <a:r>
              <a:t>Exact solution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fast" advClick="1" p14:dur="500">
        <p:fade/>
      </p:transition>
    </mc:Choice>
    <mc:Fallback>
      <p:transition spd="fast">
        <p:fade/>
      </p:transition>
    </mc:Fallback>
  </mc:AlternateContent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  <p:cond evt="onBegin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mediacall" nodeType="afterEffect" presetSubtype="0" presetID="1" grpId="1" fill="hold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0399" fill="hold"/>
                                        <p:tgtEl>
                                          <p:spTgt spid="28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Class="exit" nodeType="clickEffect" presetID="10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animEffect filter="fade" transition="out">
                                      <p:cBhvr>
                                        <p:cTn id="10" dur="1000" fill="hold"/>
                                        <p:tgtEl>
                                          <p:spTgt spid="29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  <p:video fullScrn="0">
              <p:cMediaNode mute="0" showWhenStopped="1" numSld="1" vol="100000">
                <p:cTn id="12" fill="hold" display="0">
                  <p:stCondLst>
                    <p:cond delay="indefinite"/>
                  </p:stCondLst>
                </p:cTn>
                <p:tgtEl>
                  <p:spTgt spid="281"/>
                </p:tgtEl>
              </p:cMediaNode>
            </p:video>
            <p:seq concurrent="1" prevAc="none" nextAc="seek">
              <p:cTn id="13" evtFilter="cancelBubble" nodeType="interactiveSeq" restart="whenNotActive" fill="hold">
                <p:stCondLst>
                  <p:cond delay="0" evt="onClick">
                    <p:tgtEl>
                      <p:spTgt spid="281"/>
                    </p:tgtEl>
                  </p:cond>
                </p:stCondLst>
                <p:endSync delay="0" evt="end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Class="mediacall" nodeType="clickEffect" presetSubtype="0" presetID="2" fill="hold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7" dur="1" fill="hold"/>
                                        <p:tgtEl>
                                          <p:spTgt spid="28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delay="0" evt="onClick">
                  <p:tgtEl>
                    <p:spTgt spid="281"/>
                  </p:tgtEl>
                </p:cond>
              </p:nextCondLst>
            </p:seq>
          </p:childTnLst>
        </p:cTn>
      </p:par>
    </p:tnLst>
    <p:bldLst>
      <p:bldP build="whole" bldLvl="1" animBg="1" rev="0" advAuto="0" spid="294" grpId="2"/>
    </p:bldLst>
  </p:timing>
</p:sld>
</file>

<file path=ppt/theme/theme1.xml><?xml version="1.0" encoding="utf-8"?>
<a:theme xmlns:a="http://schemas.openxmlformats.org/drawingml/2006/main" xmlns:r="http://schemas.openxmlformats.org/officeDocument/2006/relationships" name="21_BasicWhite">
  <a:themeElements>
    <a:clrScheme name="21_BasicWhite">
      <a:dk1>
        <a:srgbClr val="5E5E5E"/>
      </a:dk1>
      <a:lt1>
        <a:srgbClr val="FFFFFF"/>
      </a:lt1>
      <a:dk2>
        <a:srgbClr val="5E5E5E"/>
      </a:dk2>
      <a:lt2>
        <a:srgbClr val="D5D5D5"/>
      </a:lt2>
      <a:accent1>
        <a:srgbClr val="00A2FF"/>
      </a:accent1>
      <a:accent2>
        <a:srgbClr val="16E7CF"/>
      </a:accent2>
      <a:accent3>
        <a:srgbClr val="61D836"/>
      </a:accent3>
      <a:accent4>
        <a:srgbClr val="FFD932"/>
      </a:accent4>
      <a:accent5>
        <a:srgbClr val="FF644E"/>
      </a:accent5>
      <a:accent6>
        <a:srgbClr val="FF42A1"/>
      </a:accent6>
      <a:hlink>
        <a:srgbClr val="0000FF"/>
      </a:hlink>
      <a:folHlink>
        <a:srgbClr val="FF00FF"/>
      </a:folHlink>
    </a:clrScheme>
    <a:fontScheme name="21_BasicWhite">
      <a:majorFont>
        <a:latin typeface="Helvetica Neue"/>
        <a:ea typeface="Helvetica Neue"/>
        <a:cs typeface="Helvetica Neue"/>
      </a:majorFont>
      <a:minorFont>
        <a:latin typeface="Helvetica Neue"/>
        <a:ea typeface="Helvetica Neue"/>
        <a:cs typeface="Helvetica Neue"/>
      </a:minorFont>
    </a:fontScheme>
    <a:fmtScheme name="21_Basic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000000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200" u="none" kumimoji="0" normalizeH="0">
            <a:ln>
              <a:noFill/>
            </a:ln>
            <a:solidFill>
              <a:srgbClr val="FFFFFF"/>
            </a:solidFill>
            <a:effectLst/>
            <a:uFillTx/>
            <a:latin typeface="Helvetica Neue Medium"/>
            <a:ea typeface="Helvetica Neue Medium"/>
            <a:cs typeface="Helvetica Neue Medium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2438338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2400" u="none" kumimoji="0" normalizeH="0">
            <a:ln>
              <a:noFill/>
            </a:ln>
            <a:solidFill>
              <a:srgbClr val="5E5E5E"/>
            </a:solidFill>
            <a:effectLst/>
            <a:uFillTx/>
            <a:latin typeface="+mn-lt"/>
            <a:ea typeface="+mn-ea"/>
            <a:cs typeface="+mn-cs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ppt/theme/theme2.xml><?xml version="1.0" encoding="utf-8"?>
<a:theme xmlns:a="http://schemas.openxmlformats.org/drawingml/2006/main" xmlns:r="http://schemas.openxmlformats.org/officeDocument/2006/relationships" name="21_BasicWhite">
  <a:themeElements>
    <a:clrScheme name="21_BasicWhite">
      <a:dk1>
        <a:srgbClr val="000000"/>
      </a:dk1>
      <a:lt1>
        <a:srgbClr val="FFFFFF"/>
      </a:lt1>
      <a:dk2>
        <a:srgbClr val="5E5E5E"/>
      </a:dk2>
      <a:lt2>
        <a:srgbClr val="D5D5D5"/>
      </a:lt2>
      <a:accent1>
        <a:srgbClr val="00A2FF"/>
      </a:accent1>
      <a:accent2>
        <a:srgbClr val="16E7CF"/>
      </a:accent2>
      <a:accent3>
        <a:srgbClr val="61D836"/>
      </a:accent3>
      <a:accent4>
        <a:srgbClr val="FFD932"/>
      </a:accent4>
      <a:accent5>
        <a:srgbClr val="FF644E"/>
      </a:accent5>
      <a:accent6>
        <a:srgbClr val="FF42A1"/>
      </a:accent6>
      <a:hlink>
        <a:srgbClr val="0000FF"/>
      </a:hlink>
      <a:folHlink>
        <a:srgbClr val="FF00FF"/>
      </a:folHlink>
    </a:clrScheme>
    <a:fontScheme name="21_BasicWhite">
      <a:majorFont>
        <a:latin typeface="Helvetica Neue"/>
        <a:ea typeface="Helvetica Neue"/>
        <a:cs typeface="Helvetica Neue"/>
      </a:majorFont>
      <a:minorFont>
        <a:latin typeface="Helvetica Neue"/>
        <a:ea typeface="Helvetica Neue"/>
        <a:cs typeface="Helvetica Neue"/>
      </a:minorFont>
    </a:fontScheme>
    <a:fmtScheme name="21_Basic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000000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200" u="none" kumimoji="0" normalizeH="0">
            <a:ln>
              <a:noFill/>
            </a:ln>
            <a:solidFill>
              <a:srgbClr val="FFFFFF"/>
            </a:solidFill>
            <a:effectLst/>
            <a:uFillTx/>
            <a:latin typeface="Helvetica Neue Medium"/>
            <a:ea typeface="Helvetica Neue Medium"/>
            <a:cs typeface="Helvetica Neue Medium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2438338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2400" u="none" kumimoji="0" normalizeH="0">
            <a:ln>
              <a:noFill/>
            </a:ln>
            <a:solidFill>
              <a:srgbClr val="5E5E5E"/>
            </a:solidFill>
            <a:effectLst/>
            <a:uFillTx/>
            <a:latin typeface="+mn-lt"/>
            <a:ea typeface="+mn-ea"/>
            <a:cs typeface="+mn-cs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docProps/app.xml><?xml version="1.0" encoding="utf-8"?>
<Properties xmlns="http://schemas.openxmlformats.org/officeDocument/2006/extended-properties" xmlns:vt="http://schemas.openxmlformats.org/officeDocument/2006/docPropsVTypes"/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/>
</file>