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hape 1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Shape 20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Alway always complaining to me there are “too many CFD codes” as compared to the number of codes in other fields. 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Although I do probably agree there are too many codes there are also many different forms of fluid mechanics/aerodynamics which some different mathematical properties. - these represent the range of my own interest: 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	</a:t>
            </a:r>
          </a:p>
          <a:p>
            <a:pPr/>
            <a:r>
              <a:t>Many forms for fluid mechanics. Your beating heart, breathing and hearing me talk all represent different types of fluid mechanics.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Fusions modelling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Riser pipe image rather than stability. 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Points about many forms of fluid mechanics and so many forms of Cfd solvers. 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</a:p>
          <a:p>
            <a:pPr/>
            <a:r>
              <a:t>Wide application of fluid dynamics </a:t>
            </a:r>
          </a:p>
          <a:p>
            <a:pPr/>
            <a:r>
              <a:t>   - fluid takes many forms: in this room have acoustics, cardiovascular and respiratory flows, heating system.</a:t>
            </a:r>
          </a:p>
          <a:p>
            <a:pPr/>
            <a:r>
              <a:t>  - leads to wide range of codes</a:t>
            </a:r>
          </a:p>
          <a:p>
            <a:pPr/>
            <a:r>
              <a:t>  - use spectrum?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Image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Imag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Text"/>
          <p:cNvSpPr txBox="1"/>
          <p:nvPr>
            <p:ph type="title"/>
          </p:nvPr>
        </p:nvSpPr>
        <p:spPr>
          <a:xfrm>
            <a:off x="5548312" y="119062"/>
            <a:ext cx="14716126" cy="2071688"/>
          </a:xfrm>
          <a:prstGeom prst="rect">
            <a:avLst/>
          </a:prstGeom>
        </p:spPr>
        <p:txBody>
          <a:bodyPr lIns="71437" tIns="71437" rIns="71437" bIns="71437" anchor="ctr">
            <a:noAutofit/>
          </a:bodyPr>
          <a:lstStyle>
            <a:lvl1pPr algn="ctr" defTabSz="821531">
              <a:lnSpc>
                <a:spcPct val="100000"/>
              </a:lnSpc>
              <a:defRPr b="0" spc="0" sz="10000">
                <a:solidFill>
                  <a:srgbClr val="1F559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xfrm>
            <a:off x="11952882" y="13019484"/>
            <a:ext cx="460376" cy="498476"/>
          </a:xfrm>
          <a:prstGeom prst="rect">
            <a:avLst/>
          </a:prstGeom>
        </p:spPr>
        <p:txBody>
          <a:bodyPr lIns="71437" tIns="71437" rIns="71437" bIns="71437" anchor="t"/>
          <a:lstStyle>
            <a:lvl1pPr defTabSz="821531">
              <a:defRPr sz="2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e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e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eg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"/><Relationship Id="rId4" Type="http://schemas.openxmlformats.org/officeDocument/2006/relationships/image" Target="../media/image2.png"/><Relationship Id="rId5" Type="http://schemas.openxmlformats.org/officeDocument/2006/relationships/image" Target="../media/image1.jpeg"/><Relationship Id="rId6" Type="http://schemas.openxmlformats.org/officeDocument/2006/relationships/image" Target="../media/image3.png"/><Relationship Id="rId7" Type="http://schemas.openxmlformats.org/officeDocument/2006/relationships/hyperlink" Target="http://www.nektar.info" TargetMode="External"/><Relationship Id="rId8" Type="http://schemas.openxmlformats.org/officeDocument/2006/relationships/image" Target="../media/image4.png"/><Relationship Id="rId9" Type="http://schemas.openxmlformats.org/officeDocument/2006/relationships/image" Target="../media/image2.jpe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3.jpeg"/><Relationship Id="rId23" Type="http://schemas.openxmlformats.org/officeDocument/2006/relationships/image" Target="../media/image17.png"/><Relationship Id="rId24" Type="http://schemas.openxmlformats.org/officeDocument/2006/relationships/image" Target="../media/image1.png"/><Relationship Id="rId25" Type="http://schemas.openxmlformats.org/officeDocument/2006/relationships/image" Target="../media/image2.tif"/><Relationship Id="rId26" Type="http://schemas.openxmlformats.org/officeDocument/2006/relationships/image" Target="../media/image18.png"/><Relationship Id="rId27" Type="http://schemas.openxmlformats.org/officeDocument/2006/relationships/image" Target="../media/image3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Nektar++ Solvers"/>
          <p:cNvSpPr txBox="1"/>
          <p:nvPr>
            <p:ph type="title"/>
          </p:nvPr>
        </p:nvSpPr>
        <p:spPr>
          <a:xfrm>
            <a:off x="4188547" y="2652712"/>
            <a:ext cx="16417203" cy="4648201"/>
          </a:xfrm>
          <a:prstGeom prst="rect">
            <a:avLst/>
          </a:prstGeom>
          <a:ln w="9525">
            <a:round/>
          </a:ln>
        </p:spPr>
        <p:txBody>
          <a:bodyPr/>
          <a:lstStyle>
            <a:lvl1pPr algn="ctr">
              <a:defRPr spc="-270" sz="13500">
                <a:solidFill>
                  <a:schemeClr val="accent1">
                    <a:hueOff val="114395"/>
                    <a:lumOff val="-24975"/>
                  </a:schemeClr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Nektar++ Solvers</a:t>
            </a:r>
          </a:p>
        </p:txBody>
      </p:sp>
      <p:pic>
        <p:nvPicPr>
          <p:cNvPr id="160" name="cropped-icon-blue.png" descr="cropped-icon-blu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67850" y="7524772"/>
            <a:ext cx="4248104" cy="42481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Riser.tiff"/>
          <p:cNvGrpSpPr/>
          <p:nvPr/>
        </p:nvGrpSpPr>
        <p:grpSpPr>
          <a:xfrm>
            <a:off x="1976957" y="2163742"/>
            <a:ext cx="4799100" cy="3414400"/>
            <a:chOff x="0" y="0"/>
            <a:chExt cx="4799098" cy="3414398"/>
          </a:xfrm>
        </p:grpSpPr>
        <p:pic>
          <p:nvPicPr>
            <p:cNvPr id="163" name="Riser.tiff" descr="Riser.tif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77800" y="114300"/>
              <a:ext cx="4443499" cy="295719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2" name="Riser.tiff" descr="Riser.tif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4799099" cy="3414400"/>
            </a:xfrm>
            <a:prstGeom prst="rect">
              <a:avLst/>
            </a:prstGeom>
            <a:effectLst/>
          </p:spPr>
        </p:pic>
      </p:grpSp>
      <p:grpSp>
        <p:nvGrpSpPr>
          <p:cNvPr id="167" name="nflatu-small.jpg"/>
          <p:cNvGrpSpPr/>
          <p:nvPr/>
        </p:nvGrpSpPr>
        <p:grpSpPr>
          <a:xfrm rot="19725787">
            <a:off x="6959763" y="-70496"/>
            <a:ext cx="7428383" cy="7017170"/>
            <a:chOff x="-714212" y="-2388404"/>
            <a:chExt cx="7428382" cy="7017169"/>
          </a:xfrm>
        </p:grpSpPr>
        <p:pic>
          <p:nvPicPr>
            <p:cNvPr id="166" name="nflatu-small.jpg" descr="nflatu-small.jp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53069" t="5553" r="15774" b="45109"/>
            <a:stretch>
              <a:fillRect/>
            </a:stretch>
          </p:blipFill>
          <p:spPr>
            <a:xfrm rot="1874213">
              <a:off x="65302" y="-1203396"/>
              <a:ext cx="5869352" cy="4647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3605"/>
                  </a:moveTo>
                  <a:lnTo>
                    <a:pt x="3839" y="21600"/>
                  </a:lnTo>
                  <a:lnTo>
                    <a:pt x="21600" y="7995"/>
                  </a:lnTo>
                  <a:lnTo>
                    <a:pt x="17761" y="0"/>
                  </a:lnTo>
                  <a:lnTo>
                    <a:pt x="0" y="13605"/>
                  </a:lnTo>
                  <a:close/>
                </a:path>
              </a:pathLst>
            </a:custGeom>
            <a:ln>
              <a:noFill/>
            </a:ln>
            <a:effectLst/>
          </p:spPr>
        </p:pic>
        <p:pic>
          <p:nvPicPr>
            <p:cNvPr id="165" name="nflatu-small.jpg" descr="nflatu-small.jpg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5999865" cy="2468919"/>
            </a:xfrm>
            <a:prstGeom prst="rect">
              <a:avLst/>
            </a:prstGeom>
            <a:effectLst/>
          </p:spPr>
        </p:pic>
      </p:grpSp>
      <p:grpSp>
        <p:nvGrpSpPr>
          <p:cNvPr id="170" name="Nektar++: www.nektar.info"/>
          <p:cNvGrpSpPr/>
          <p:nvPr/>
        </p:nvGrpSpPr>
        <p:grpSpPr>
          <a:xfrm>
            <a:off x="5590228" y="1982"/>
            <a:ext cx="13203544" cy="1811873"/>
            <a:chOff x="0" y="0"/>
            <a:chExt cx="13203542" cy="1811871"/>
          </a:xfrm>
        </p:grpSpPr>
        <p:sp>
          <p:nvSpPr>
            <p:cNvPr id="169" name="Nektar++: www.nektar.info"/>
            <p:cNvSpPr txBox="1"/>
            <p:nvPr/>
          </p:nvSpPr>
          <p:spPr>
            <a:xfrm>
              <a:off x="177800" y="114300"/>
              <a:ext cx="12847943" cy="1341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8400">
                  <a:solidFill>
                    <a:srgbClr val="1F559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Nektar++: </a:t>
              </a:r>
              <a:r>
                <a:rPr u="sng">
                  <a:hlinkClick r:id="rId7" invalidUrl="" action="" tgtFrame="" tooltip="" history="1" highlightClick="0" endSnd="0"/>
                </a:rPr>
                <a:t>www.nektar.info</a:t>
              </a:r>
            </a:p>
          </p:txBody>
        </p:sp>
        <p:pic>
          <p:nvPicPr>
            <p:cNvPr id="168" name="Nektar++: www.nektar.info Nektar++: www.nektar.info" descr="Nektar++: www.nektar.info Nektar++: www.nektar.info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1" y="-1"/>
              <a:ext cx="13203544" cy="1811873"/>
            </a:xfrm>
            <a:prstGeom prst="rect">
              <a:avLst/>
            </a:prstGeom>
            <a:effectLst/>
          </p:spPr>
        </p:pic>
      </p:grpSp>
      <p:grpSp>
        <p:nvGrpSpPr>
          <p:cNvPr id="173" name="MFS10_Run18_CHK_14.jpg"/>
          <p:cNvGrpSpPr/>
          <p:nvPr/>
        </p:nvGrpSpPr>
        <p:grpSpPr>
          <a:xfrm>
            <a:off x="17231380" y="2163742"/>
            <a:ext cx="5286714" cy="3231575"/>
            <a:chOff x="0" y="0"/>
            <a:chExt cx="5286712" cy="3231573"/>
          </a:xfrm>
        </p:grpSpPr>
        <p:pic>
          <p:nvPicPr>
            <p:cNvPr id="172" name="MFS10_Run18_CHK_14.jpg" descr="MFS10_Run18_CHK_14.jp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77800" y="114300"/>
              <a:ext cx="4931113" cy="277437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1" name="MFS10_Run18_CHK_14.jpg" descr="MFS10_Run18_CHK_14.jpg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5286713" cy="3231574"/>
            </a:xfrm>
            <a:prstGeom prst="rect">
              <a:avLst/>
            </a:prstGeom>
            <a:effectLst/>
          </p:spPr>
        </p:pic>
      </p:grpSp>
      <p:grpSp>
        <p:nvGrpSpPr>
          <p:cNvPr id="176" name="Image"/>
          <p:cNvGrpSpPr/>
          <p:nvPr/>
        </p:nvGrpSpPr>
        <p:grpSpPr>
          <a:xfrm>
            <a:off x="12530788" y="9912143"/>
            <a:ext cx="3754548" cy="3793989"/>
            <a:chOff x="0" y="0"/>
            <a:chExt cx="3754547" cy="3793988"/>
          </a:xfrm>
        </p:grpSpPr>
        <p:pic>
          <p:nvPicPr>
            <p:cNvPr id="175" name="Image" descr="Image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77800" y="114300"/>
              <a:ext cx="3398948" cy="333678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4" name="Image" descr="Imag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0" y="0"/>
              <a:ext cx="3754548" cy="3793989"/>
            </a:xfrm>
            <a:prstGeom prst="rect">
              <a:avLst/>
            </a:prstGeom>
            <a:effectLst/>
          </p:spPr>
        </p:pic>
      </p:grpSp>
      <p:grpSp>
        <p:nvGrpSpPr>
          <p:cNvPr id="179" name="Image"/>
          <p:cNvGrpSpPr/>
          <p:nvPr/>
        </p:nvGrpSpPr>
        <p:grpSpPr>
          <a:xfrm>
            <a:off x="11081519" y="3488150"/>
            <a:ext cx="4597473" cy="2400524"/>
            <a:chOff x="0" y="0"/>
            <a:chExt cx="4597472" cy="2400523"/>
          </a:xfrm>
        </p:grpSpPr>
        <p:pic>
          <p:nvPicPr>
            <p:cNvPr id="178" name="Image" descr="Image"/>
            <p:cNvPicPr>
              <a:picLocks noChangeAspect="1"/>
            </p:cNvPicPr>
            <p:nvPr/>
          </p:nvPicPr>
          <p:blipFill>
            <a:blip r:embed="rId13">
              <a:extLst/>
            </a:blip>
            <a:srcRect l="4938" t="6196" r="0" b="0"/>
            <a:stretch>
              <a:fillRect/>
            </a:stretch>
          </p:blipFill>
          <p:spPr>
            <a:xfrm>
              <a:off x="177799" y="114300"/>
              <a:ext cx="4241874" cy="194332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7" name="Image" descr="Imag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-1" y="0"/>
              <a:ext cx="4597474" cy="2400524"/>
            </a:xfrm>
            <a:prstGeom prst="rect">
              <a:avLst/>
            </a:prstGeom>
            <a:effectLst/>
          </p:spPr>
        </p:pic>
      </p:grpSp>
      <p:grpSp>
        <p:nvGrpSpPr>
          <p:cNvPr id="182" name="Image"/>
          <p:cNvGrpSpPr/>
          <p:nvPr/>
        </p:nvGrpSpPr>
        <p:grpSpPr>
          <a:xfrm>
            <a:off x="7745509" y="10082766"/>
            <a:ext cx="3898979" cy="3674662"/>
            <a:chOff x="0" y="0"/>
            <a:chExt cx="3898978" cy="3674660"/>
          </a:xfrm>
        </p:grpSpPr>
        <p:pic>
          <p:nvPicPr>
            <p:cNvPr id="181" name="Image" descr="Image"/>
            <p:cNvPicPr>
              <a:picLocks noChangeAspect="1"/>
            </p:cNvPicPr>
            <p:nvPr/>
          </p:nvPicPr>
          <p:blipFill>
            <a:blip r:embed="rId15">
              <a:extLst/>
            </a:blip>
            <a:srcRect l="0" t="51820" r="0" b="0"/>
            <a:stretch>
              <a:fillRect/>
            </a:stretch>
          </p:blipFill>
          <p:spPr>
            <a:xfrm>
              <a:off x="177800" y="114300"/>
              <a:ext cx="3543379" cy="321746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0" name="Image" descr="Imag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-1" y="0"/>
              <a:ext cx="3898980" cy="3674661"/>
            </a:xfrm>
            <a:prstGeom prst="rect">
              <a:avLst/>
            </a:prstGeom>
            <a:effectLst/>
          </p:spPr>
        </p:pic>
      </p:grpSp>
      <p:grpSp>
        <p:nvGrpSpPr>
          <p:cNvPr id="185" name="Image"/>
          <p:cNvGrpSpPr/>
          <p:nvPr/>
        </p:nvGrpSpPr>
        <p:grpSpPr>
          <a:xfrm>
            <a:off x="2261736" y="10093622"/>
            <a:ext cx="4597473" cy="3652951"/>
            <a:chOff x="0" y="0"/>
            <a:chExt cx="4597472" cy="3652950"/>
          </a:xfrm>
        </p:grpSpPr>
        <p:pic>
          <p:nvPicPr>
            <p:cNvPr id="184" name="Image" descr="Image"/>
            <p:cNvPicPr>
              <a:picLocks noChangeAspect="1"/>
            </p:cNvPicPr>
            <p:nvPr/>
          </p:nvPicPr>
          <p:blipFill>
            <a:blip r:embed="rId17">
              <a:extLst/>
            </a:blip>
            <a:srcRect l="0" t="0" r="0" b="0"/>
            <a:stretch>
              <a:fillRect/>
            </a:stretch>
          </p:blipFill>
          <p:spPr>
            <a:xfrm>
              <a:off x="177800" y="114300"/>
              <a:ext cx="4241873" cy="319575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3" name="Image" descr="Imag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0" y="0"/>
              <a:ext cx="4597473" cy="3652951"/>
            </a:xfrm>
            <a:prstGeom prst="rect">
              <a:avLst/>
            </a:prstGeom>
            <a:effectLst/>
          </p:spPr>
        </p:pic>
      </p:grpSp>
      <p:pic>
        <p:nvPicPr>
          <p:cNvPr id="186" name="image63.png" descr="image63.png"/>
          <p:cNvPicPr>
            <a:picLocks noChangeAspect="1"/>
          </p:cNvPicPr>
          <p:nvPr/>
        </p:nvPicPr>
        <p:blipFill>
          <a:blip r:embed="rId19">
            <a:extLst/>
          </a:blip>
          <a:srcRect l="59173" t="46836" r="10464" b="18338"/>
          <a:stretch>
            <a:fillRect/>
          </a:stretch>
        </p:blipFill>
        <p:spPr>
          <a:xfrm>
            <a:off x="11847980" y="6540714"/>
            <a:ext cx="3337183" cy="27193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9" name="Image"/>
          <p:cNvGrpSpPr/>
          <p:nvPr/>
        </p:nvGrpSpPr>
        <p:grpSpPr>
          <a:xfrm>
            <a:off x="17415550" y="6120592"/>
            <a:ext cx="4918375" cy="3805430"/>
            <a:chOff x="0" y="0"/>
            <a:chExt cx="4918373" cy="3805429"/>
          </a:xfrm>
        </p:grpSpPr>
        <p:pic>
          <p:nvPicPr>
            <p:cNvPr id="188" name="Image" descr="Image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77800" y="114300"/>
              <a:ext cx="4562774" cy="334823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7" name="Image" descr="Imag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0" y="0"/>
              <a:ext cx="4918374" cy="3805430"/>
            </a:xfrm>
            <a:prstGeom prst="rect">
              <a:avLst/>
            </a:prstGeom>
            <a:effectLst/>
          </p:spPr>
        </p:pic>
      </p:grpSp>
      <p:grpSp>
        <p:nvGrpSpPr>
          <p:cNvPr id="192" name="Aorta.jpg"/>
          <p:cNvGrpSpPr/>
          <p:nvPr/>
        </p:nvGrpSpPr>
        <p:grpSpPr>
          <a:xfrm>
            <a:off x="2339516" y="5729262"/>
            <a:ext cx="4441913" cy="4342293"/>
            <a:chOff x="0" y="0"/>
            <a:chExt cx="4441911" cy="4342291"/>
          </a:xfrm>
        </p:grpSpPr>
        <p:pic>
          <p:nvPicPr>
            <p:cNvPr id="191" name="Aorta.jpg" descr="Aorta.jpg"/>
            <p:cNvPicPr>
              <a:picLocks noChangeAspect="1"/>
            </p:cNvPicPr>
            <p:nvPr/>
          </p:nvPicPr>
          <p:blipFill>
            <a:blip r:embed="rId22">
              <a:extLst/>
            </a:blip>
            <a:srcRect l="2084" t="0" r="4168" b="0"/>
            <a:stretch>
              <a:fillRect/>
            </a:stretch>
          </p:blipFill>
          <p:spPr>
            <a:xfrm>
              <a:off x="177800" y="114300"/>
              <a:ext cx="4086312" cy="388509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0" name="Aorta.jpg" descr="Aorta.jpg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-1" y="-1"/>
              <a:ext cx="4441913" cy="4342293"/>
            </a:xfrm>
            <a:prstGeom prst="rect">
              <a:avLst/>
            </a:prstGeom>
            <a:effectLst/>
          </p:spPr>
        </p:pic>
      </p:grpSp>
      <p:pic>
        <p:nvPicPr>
          <p:cNvPr id="193" name="cropped-icon-blue.png" descr="cropped-icon-blue.png"/>
          <p:cNvPicPr>
            <a:picLocks noChangeAspect="1"/>
          </p:cNvPicPr>
          <p:nvPr/>
        </p:nvPicPr>
        <p:blipFill>
          <a:blip r:embed="rId24">
            <a:extLst/>
          </a:blip>
          <a:stretch>
            <a:fillRect/>
          </a:stretch>
        </p:blipFill>
        <p:spPr>
          <a:xfrm>
            <a:off x="22066060" y="221246"/>
            <a:ext cx="1373346" cy="137334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6" name="dw-image.tiff"/>
          <p:cNvGrpSpPr/>
          <p:nvPr/>
        </p:nvGrpSpPr>
        <p:grpSpPr>
          <a:xfrm>
            <a:off x="17534859" y="9799248"/>
            <a:ext cx="4679757" cy="4019778"/>
            <a:chOff x="0" y="0"/>
            <a:chExt cx="4679755" cy="4019776"/>
          </a:xfrm>
        </p:grpSpPr>
        <p:pic>
          <p:nvPicPr>
            <p:cNvPr id="195" name="dw-image.tiff" descr="dw-image.tiff"/>
            <p:cNvPicPr>
              <a:picLocks noChangeAspect="1"/>
            </p:cNvPicPr>
            <p:nvPr/>
          </p:nvPicPr>
          <p:blipFill>
            <a:blip r:embed="rId25">
              <a:extLst/>
            </a:blip>
            <a:srcRect l="0" t="16073" r="0" b="7911"/>
            <a:stretch>
              <a:fillRect/>
            </a:stretch>
          </p:blipFill>
          <p:spPr>
            <a:xfrm>
              <a:off x="177799" y="114300"/>
              <a:ext cx="4324157" cy="356257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4" name="dw-image.tiff" descr="dw-image.tiff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-1" y="0"/>
              <a:ext cx="4679757" cy="4019777"/>
            </a:xfrm>
            <a:prstGeom prst="rect">
              <a:avLst/>
            </a:prstGeom>
            <a:effectLst/>
          </p:spPr>
        </p:pic>
      </p:grpSp>
      <p:pic>
        <p:nvPicPr>
          <p:cNvPr id="197" name="Image" descr="Image"/>
          <p:cNvPicPr>
            <a:picLocks noChangeAspect="1"/>
          </p:cNvPicPr>
          <p:nvPr/>
        </p:nvPicPr>
        <p:blipFill>
          <a:blip r:embed="rId27">
            <a:extLst/>
          </a:blip>
          <a:stretch>
            <a:fillRect/>
          </a:stretch>
        </p:blipFill>
        <p:spPr>
          <a:xfrm>
            <a:off x="8878524" y="6474561"/>
            <a:ext cx="2719649" cy="27196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cropped-icon-blue.png" descr="cropped-icon-blue.png"/>
          <p:cNvPicPr>
            <a:picLocks noChangeAspect="1"/>
          </p:cNvPicPr>
          <p:nvPr/>
        </p:nvPicPr>
        <p:blipFill>
          <a:blip r:embed="rId24">
            <a:extLst/>
          </a:blip>
          <a:stretch>
            <a:fillRect/>
          </a:stretch>
        </p:blipFill>
        <p:spPr>
          <a:xfrm>
            <a:off x="838407" y="221246"/>
            <a:ext cx="1373345" cy="13733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Class="entr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499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99"/>
                            </p:stCondLst>
                            <p:childTnLst>
                              <p:par>
                                <p:cTn id="29" presetClass="entr" nodeType="after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499"/>
                            </p:stCondLst>
                            <p:childTnLst>
                              <p:par>
                                <p:cTn id="33" presetClass="entr" nodeType="after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999"/>
                            </p:stCondLst>
                            <p:childTnLst>
                              <p:par>
                                <p:cTn id="37" presetClass="entr" nodeType="after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99"/>
                            </p:stCondLst>
                            <p:childTnLst>
                              <p:par>
                                <p:cTn id="41" presetClass="entr" nodeType="after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3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7" grpId="2"/>
      <p:bldP build="whole" bldLvl="1" animBg="1" rev="0" advAuto="0" spid="179" grpId="3"/>
      <p:bldP build="whole" bldLvl="1" animBg="1" rev="0" advAuto="0" spid="189" grpId="5"/>
      <p:bldP build="whole" bldLvl="1" animBg="1" rev="0" advAuto="0" spid="164" grpId="1"/>
      <p:bldP build="whole" bldLvl="1" animBg="1" rev="0" advAuto="0" spid="196" grpId="6"/>
      <p:bldP build="whole" bldLvl="1" animBg="1" rev="0" advAuto="0" spid="185" grpId="9"/>
      <p:bldP build="whole" bldLvl="1" animBg="1" rev="0" advAuto="0" spid="176" grpId="7"/>
      <p:bldP build="whole" bldLvl="1" animBg="1" rev="0" advAuto="0" spid="192" grpId="10"/>
      <p:bldP build="whole" bldLvl="1" animBg="1" rev="0" advAuto="0" spid="182" grpId="8"/>
      <p:bldP build="whole" bldLvl="1" animBg="1" rev="0" advAuto="0" spid="173" grpId="4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