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5548312" y="119062"/>
            <a:ext cx="14716126" cy="2071688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algn="ctr" defTabSz="821531">
              <a:lnSpc>
                <a:spcPct val="100000"/>
              </a:lnSpc>
              <a:defRPr b="0" spc="0" sz="10000">
                <a:solidFill>
                  <a:srgbClr val="1F559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6905625" y="387790"/>
            <a:ext cx="11588223" cy="1588648"/>
          </a:xfrm>
          <a:prstGeom prst="rect">
            <a:avLst/>
          </a:prstGeom>
          <a:ln w="9525">
            <a:round/>
          </a:ln>
        </p:spPr>
        <p:txBody>
          <a:bodyPr lIns="71437" tIns="71437" rIns="71437" bIns="71437" anchor="ctr">
            <a:noAutofit/>
          </a:bodyPr>
          <a:lstStyle>
            <a:lvl1pPr algn="ctr" defTabSz="821531">
              <a:lnSpc>
                <a:spcPct val="100000"/>
              </a:lnSpc>
              <a:defRPr b="0" spc="0" sz="10000">
                <a:solidFill>
                  <a:srgbClr val="1F559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e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3.jpe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4.jpeg"/><Relationship Id="rId15" Type="http://schemas.openxmlformats.org/officeDocument/2006/relationships/image" Target="../media/image11.png"/><Relationship Id="rId16" Type="http://schemas.openxmlformats.org/officeDocument/2006/relationships/image" Target="../media/image5.jpeg"/><Relationship Id="rId17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Nektar++ History"/>
          <p:cNvSpPr txBox="1"/>
          <p:nvPr>
            <p:ph type="title"/>
          </p:nvPr>
        </p:nvSpPr>
        <p:spPr>
          <a:xfrm>
            <a:off x="4188547" y="2652712"/>
            <a:ext cx="16417203" cy="4648201"/>
          </a:xfrm>
          <a:prstGeom prst="rect">
            <a:avLst/>
          </a:prstGeom>
          <a:ln w="9525">
            <a:round/>
          </a:ln>
        </p:spPr>
        <p:txBody>
          <a:bodyPr/>
          <a:lstStyle>
            <a:lvl1pPr algn="ctr">
              <a:defRPr spc="-270" sz="13500">
                <a:solidFill>
                  <a:schemeClr val="accent1">
                    <a:hueOff val="114395"/>
                    <a:lumOff val="-24975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Nektar++ History</a:t>
            </a:r>
          </a:p>
        </p:txBody>
      </p:sp>
      <p:pic>
        <p:nvPicPr>
          <p:cNvPr id="186" name="cropped-icon-blue.png" descr="cropped-icon-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7850" y="7524772"/>
            <a:ext cx="4248104" cy="4248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Arrow"/>
          <p:cNvSpPr/>
          <p:nvPr/>
        </p:nvSpPr>
        <p:spPr>
          <a:xfrm>
            <a:off x="2922927" y="5105459"/>
            <a:ext cx="19310392" cy="178593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B1753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91" name="th.jpg"/>
          <p:cNvGrpSpPr/>
          <p:nvPr/>
        </p:nvGrpSpPr>
        <p:grpSpPr>
          <a:xfrm>
            <a:off x="13705893" y="599589"/>
            <a:ext cx="3219205" cy="4618709"/>
            <a:chOff x="0" y="0"/>
            <a:chExt cx="3219203" cy="4618708"/>
          </a:xfrm>
        </p:grpSpPr>
        <p:pic>
          <p:nvPicPr>
            <p:cNvPr id="190" name="th.jpg" descr="th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3619"/>
            <a:stretch>
              <a:fillRect/>
            </a:stretch>
          </p:blipFill>
          <p:spPr>
            <a:xfrm>
              <a:off x="177800" y="114300"/>
              <a:ext cx="2863604" cy="41615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9" name="th.jpg" descr="th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3219204" cy="4618709"/>
            </a:xfrm>
            <a:prstGeom prst="rect">
              <a:avLst/>
            </a:prstGeom>
            <a:effectLst/>
          </p:spPr>
        </p:pic>
      </p:grpSp>
      <p:grpSp>
        <p:nvGrpSpPr>
          <p:cNvPr id="194" name="34981699.JPG"/>
          <p:cNvGrpSpPr/>
          <p:nvPr/>
        </p:nvGrpSpPr>
        <p:grpSpPr>
          <a:xfrm>
            <a:off x="7798283" y="590796"/>
            <a:ext cx="3481620" cy="4636295"/>
            <a:chOff x="0" y="0"/>
            <a:chExt cx="3481619" cy="4636293"/>
          </a:xfrm>
        </p:grpSpPr>
        <p:pic>
          <p:nvPicPr>
            <p:cNvPr id="193" name="34981699.JPG" descr="34981699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168" t="0" r="11168" b="0"/>
            <a:stretch>
              <a:fillRect/>
            </a:stretch>
          </p:blipFill>
          <p:spPr>
            <a:xfrm>
              <a:off x="177800" y="114300"/>
              <a:ext cx="3126020" cy="41790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2" name="34981699.JPG" descr="34981699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481621" cy="4636294"/>
            </a:xfrm>
            <a:prstGeom prst="rect">
              <a:avLst/>
            </a:prstGeom>
            <a:effectLst/>
          </p:spPr>
        </p:pic>
      </p:grpSp>
      <p:grpSp>
        <p:nvGrpSpPr>
          <p:cNvPr id="197" name="image63.png"/>
          <p:cNvGrpSpPr/>
          <p:nvPr/>
        </p:nvGrpSpPr>
        <p:grpSpPr>
          <a:xfrm>
            <a:off x="4479060" y="6753282"/>
            <a:ext cx="4289965" cy="5529067"/>
            <a:chOff x="0" y="0"/>
            <a:chExt cx="4289963" cy="5529066"/>
          </a:xfrm>
        </p:grpSpPr>
        <p:pic>
          <p:nvPicPr>
            <p:cNvPr id="196" name="image63.png" descr="image63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4524" t="2430" r="3042" b="2430"/>
            <a:stretch>
              <a:fillRect/>
            </a:stretch>
          </p:blipFill>
          <p:spPr>
            <a:xfrm>
              <a:off x="177800" y="114300"/>
              <a:ext cx="3934364" cy="50718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" name="image63.png" descr="image63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4289965" cy="5529067"/>
            </a:xfrm>
            <a:prstGeom prst="rect">
              <a:avLst/>
            </a:prstGeom>
            <a:effectLst/>
          </p:spPr>
        </p:pic>
      </p:grpSp>
      <p:grpSp>
        <p:nvGrpSpPr>
          <p:cNvPr id="200" name="Group"/>
          <p:cNvGrpSpPr/>
          <p:nvPr/>
        </p:nvGrpSpPr>
        <p:grpSpPr>
          <a:xfrm>
            <a:off x="2394661" y="12267734"/>
            <a:ext cx="8906449" cy="801351"/>
            <a:chOff x="0" y="10988"/>
            <a:chExt cx="8906447" cy="801350"/>
          </a:xfrm>
        </p:grpSpPr>
        <p:sp>
          <p:nvSpPr>
            <p:cNvPr id="198" name="Theory, First Implementation, PhD Ware"/>
            <p:cNvSpPr txBox="1"/>
            <p:nvPr/>
          </p:nvSpPr>
          <p:spPr>
            <a:xfrm>
              <a:off x="534143" y="10988"/>
              <a:ext cx="7838162" cy="626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 defTabSz="821531">
                <a:defRPr b="1" sz="3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Theory, First Implementation, PhD Ware</a:t>
              </a:r>
            </a:p>
          </p:txBody>
        </p:sp>
        <p:sp>
          <p:nvSpPr>
            <p:cNvPr id="199" name="Line"/>
            <p:cNvSpPr/>
            <p:nvPr/>
          </p:nvSpPr>
          <p:spPr>
            <a:xfrm>
              <a:off x="0" y="812338"/>
              <a:ext cx="890644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03" name="Group"/>
          <p:cNvGrpSpPr/>
          <p:nvPr/>
        </p:nvGrpSpPr>
        <p:grpSpPr>
          <a:xfrm>
            <a:off x="14856361" y="11775440"/>
            <a:ext cx="7192307" cy="2741596"/>
            <a:chOff x="0" y="0"/>
            <a:chExt cx="7192305" cy="2741594"/>
          </a:xfrm>
        </p:grpSpPr>
        <p:sp>
          <p:nvSpPr>
            <p:cNvPr id="201" name="Arrow"/>
            <p:cNvSpPr/>
            <p:nvPr/>
          </p:nvSpPr>
          <p:spPr>
            <a:xfrm>
              <a:off x="0" y="0"/>
              <a:ext cx="7192306" cy="1785938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B17537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2" name="Redesign,  Wider Application"/>
            <p:cNvSpPr/>
            <p:nvPr/>
          </p:nvSpPr>
          <p:spPr>
            <a:xfrm>
              <a:off x="3065602" y="147159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 defTabSz="821531">
                <a:defRPr b="1" sz="3200">
                  <a:solidFill>
                    <a:srgbClr val="AA7942"/>
                  </a:solidFill>
                </a:defRPr>
              </a:lvl1pPr>
            </a:lstStyle>
            <a:p>
              <a:pPr/>
              <a:r>
                <a:t>Redesign,  Wider Application</a:t>
              </a:r>
            </a:p>
          </p:txBody>
        </p:sp>
      </p:grpSp>
      <p:grpSp>
        <p:nvGrpSpPr>
          <p:cNvPr id="206" name="Image"/>
          <p:cNvGrpSpPr/>
          <p:nvPr/>
        </p:nvGrpSpPr>
        <p:grpSpPr>
          <a:xfrm>
            <a:off x="2203426" y="465399"/>
            <a:ext cx="3631964" cy="4618477"/>
            <a:chOff x="0" y="0"/>
            <a:chExt cx="3631963" cy="4618475"/>
          </a:xfrm>
        </p:grpSpPr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8651" t="22645" r="6278" b="8192"/>
            <a:stretch>
              <a:fillRect/>
            </a:stretch>
          </p:blipFill>
          <p:spPr>
            <a:xfrm>
              <a:off x="177800" y="114300"/>
              <a:ext cx="3276364" cy="4161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4" name="Image" descr="Imag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3631964" cy="4618477"/>
            </a:xfrm>
            <a:prstGeom prst="rect">
              <a:avLst/>
            </a:prstGeom>
            <a:effectLst/>
          </p:spPr>
        </p:pic>
      </p:grpSp>
      <p:grpSp>
        <p:nvGrpSpPr>
          <p:cNvPr id="211" name="Group"/>
          <p:cNvGrpSpPr/>
          <p:nvPr/>
        </p:nvGrpSpPr>
        <p:grpSpPr>
          <a:xfrm>
            <a:off x="10768917" y="6717599"/>
            <a:ext cx="3204440" cy="5277210"/>
            <a:chOff x="-177800" y="-114300"/>
            <a:chExt cx="3204438" cy="5277208"/>
          </a:xfrm>
        </p:grpSpPr>
        <p:grpSp>
          <p:nvGrpSpPr>
            <p:cNvPr id="209" name="kirby.jpg"/>
            <p:cNvGrpSpPr/>
            <p:nvPr/>
          </p:nvGrpSpPr>
          <p:grpSpPr>
            <a:xfrm>
              <a:off x="-177800" y="-114300"/>
              <a:ext cx="3204439" cy="4445575"/>
              <a:chOff x="0" y="0"/>
              <a:chExt cx="3204438" cy="4445574"/>
            </a:xfrm>
          </p:grpSpPr>
          <p:pic>
            <p:nvPicPr>
              <p:cNvPr id="208" name="kirby.jpg" descr="kirby.jp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77800" y="114300"/>
                <a:ext cx="2848839" cy="398837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07" name="kirby.jpg" descr="kirby.jpg"/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0"/>
                <a:ext cx="3204439" cy="4445575"/>
              </a:xfrm>
              <a:prstGeom prst="rect">
                <a:avLst/>
              </a:prstGeom>
              <a:effectLst/>
            </p:spPr>
          </p:pic>
        </p:grpSp>
        <p:sp>
          <p:nvSpPr>
            <p:cNvPr id="210" name="Mike Kirby"/>
            <p:cNvSpPr txBox="1"/>
            <p:nvPr/>
          </p:nvSpPr>
          <p:spPr>
            <a:xfrm>
              <a:off x="304513" y="4290175"/>
              <a:ext cx="2239812" cy="87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/>
              </a:lvl1pPr>
            </a:lstStyle>
            <a:p>
              <a:pPr/>
              <a:r>
                <a:t>Mike Kirby</a:t>
              </a:r>
            </a:p>
          </p:txBody>
        </p:sp>
      </p:grpSp>
      <p:grpSp>
        <p:nvGrpSpPr>
          <p:cNvPr id="216" name="Group"/>
          <p:cNvGrpSpPr/>
          <p:nvPr/>
        </p:nvGrpSpPr>
        <p:grpSpPr>
          <a:xfrm>
            <a:off x="14097775" y="6798680"/>
            <a:ext cx="3304655" cy="5078779"/>
            <a:chOff x="-177799" y="-114300"/>
            <a:chExt cx="3304654" cy="5078777"/>
          </a:xfrm>
        </p:grpSpPr>
        <p:grpSp>
          <p:nvGrpSpPr>
            <p:cNvPr id="214" name="portrait_smaller.png"/>
            <p:cNvGrpSpPr/>
            <p:nvPr/>
          </p:nvGrpSpPr>
          <p:grpSpPr>
            <a:xfrm>
              <a:off x="-177800" y="-114300"/>
              <a:ext cx="3304655" cy="4399786"/>
              <a:chOff x="0" y="0"/>
              <a:chExt cx="3304654" cy="4399785"/>
            </a:xfrm>
          </p:grpSpPr>
          <p:pic>
            <p:nvPicPr>
              <p:cNvPr id="213" name="portrait_smaller.png" descr="portrait_smaller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77800" y="114300"/>
                <a:ext cx="2949055" cy="394258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2" name="portrait_smaller.png" descr="portrait_smaller.pn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0" y="0"/>
                <a:ext cx="3304655" cy="4399786"/>
              </a:xfrm>
              <a:prstGeom prst="rect">
                <a:avLst/>
              </a:prstGeom>
              <a:effectLst/>
            </p:spPr>
          </p:pic>
        </p:grpSp>
        <p:sp>
          <p:nvSpPr>
            <p:cNvPr id="215" name="Chris Cantwell"/>
            <p:cNvSpPr txBox="1"/>
            <p:nvPr/>
          </p:nvSpPr>
          <p:spPr>
            <a:xfrm>
              <a:off x="9081" y="4400523"/>
              <a:ext cx="2930892" cy="5639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/>
              </a:lvl1pPr>
            </a:lstStyle>
            <a:p>
              <a:pPr/>
              <a:r>
                <a:t>Chris Cantwell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17526849" y="6791219"/>
            <a:ext cx="3640649" cy="5138470"/>
            <a:chOff x="-177800" y="-114300"/>
            <a:chExt cx="3640648" cy="5138468"/>
          </a:xfrm>
        </p:grpSpPr>
        <p:grpSp>
          <p:nvGrpSpPr>
            <p:cNvPr id="219" name="unknown.png"/>
            <p:cNvGrpSpPr/>
            <p:nvPr/>
          </p:nvGrpSpPr>
          <p:grpSpPr>
            <a:xfrm>
              <a:off x="-177801" y="-114301"/>
              <a:ext cx="3640650" cy="4536758"/>
              <a:chOff x="0" y="0"/>
              <a:chExt cx="3640648" cy="4536756"/>
            </a:xfrm>
          </p:grpSpPr>
          <p:pic>
            <p:nvPicPr>
              <p:cNvPr id="218" name="unknown.png" descr="unknown.pn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17044"/>
              <a:stretch>
                <a:fillRect/>
              </a:stretch>
            </p:blipFill>
            <p:spPr>
              <a:xfrm>
                <a:off x="177800" y="114300"/>
                <a:ext cx="3285049" cy="407955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7" name="unknown.png" descr="unknown.pn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3640650" cy="4536758"/>
              </a:xfrm>
              <a:prstGeom prst="rect">
                <a:avLst/>
              </a:prstGeom>
              <a:effectLst/>
            </p:spPr>
          </p:pic>
        </p:grpSp>
        <p:sp>
          <p:nvSpPr>
            <p:cNvPr id="220" name="Dave Moxey"/>
            <p:cNvSpPr txBox="1"/>
            <p:nvPr/>
          </p:nvSpPr>
          <p:spPr>
            <a:xfrm>
              <a:off x="242710" y="4462868"/>
              <a:ext cx="2799629" cy="56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/>
              </a:lvl1pPr>
            </a:lstStyle>
            <a:p>
              <a:pPr/>
              <a:r>
                <a:t>Dave Moxey</a:t>
              </a:r>
            </a:p>
          </p:txBody>
        </p:sp>
      </p:grpSp>
      <p:sp>
        <p:nvSpPr>
          <p:cNvPr id="222" name="1992-95"/>
          <p:cNvSpPr txBox="1"/>
          <p:nvPr/>
        </p:nvSpPr>
        <p:spPr>
          <a:xfrm>
            <a:off x="3394567" y="5767745"/>
            <a:ext cx="124968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1992-95</a:t>
            </a:r>
          </a:p>
        </p:txBody>
      </p:sp>
      <p:sp>
        <p:nvSpPr>
          <p:cNvPr id="223" name="2003-05"/>
          <p:cNvSpPr txBox="1"/>
          <p:nvPr/>
        </p:nvSpPr>
        <p:spPr>
          <a:xfrm>
            <a:off x="11746297" y="5767745"/>
            <a:ext cx="124968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2003-05</a:t>
            </a:r>
          </a:p>
        </p:txBody>
      </p:sp>
      <p:sp>
        <p:nvSpPr>
          <p:cNvPr id="224" name="2021"/>
          <p:cNvSpPr txBox="1"/>
          <p:nvPr/>
        </p:nvSpPr>
        <p:spPr>
          <a:xfrm>
            <a:off x="21025936" y="5767745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2021</a:t>
            </a:r>
          </a:p>
        </p:txBody>
      </p:sp>
      <p:sp>
        <p:nvSpPr>
          <p:cNvPr id="225" name="2009"/>
          <p:cNvSpPr txBox="1"/>
          <p:nvPr/>
        </p:nvSpPr>
        <p:spPr>
          <a:xfrm>
            <a:off x="15190168" y="5767745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2009</a:t>
            </a:r>
          </a:p>
        </p:txBody>
      </p:sp>
      <p:grpSp>
        <p:nvGrpSpPr>
          <p:cNvPr id="228" name="Sherwin_ Spencer_sm.jpeg"/>
          <p:cNvGrpSpPr/>
          <p:nvPr/>
        </p:nvGrpSpPr>
        <p:grpSpPr>
          <a:xfrm>
            <a:off x="19351087" y="707489"/>
            <a:ext cx="3481620" cy="4474941"/>
            <a:chOff x="0" y="0"/>
            <a:chExt cx="3481619" cy="4474940"/>
          </a:xfrm>
        </p:grpSpPr>
        <p:pic>
          <p:nvPicPr>
            <p:cNvPr id="227" name="Sherwin_ Spencer_sm.jpeg" descr="Sherwin_ Spencer_sm.jpeg"/>
            <p:cNvPicPr>
              <a:picLocks noChangeAspect="1"/>
            </p:cNvPicPr>
            <p:nvPr/>
          </p:nvPicPr>
          <p:blipFill>
            <a:blip r:embed="rId16">
              <a:extLst/>
            </a:blip>
            <a:srcRect l="4518" t="0" r="0" b="0"/>
            <a:stretch>
              <a:fillRect/>
            </a:stretch>
          </p:blipFill>
          <p:spPr>
            <a:xfrm>
              <a:off x="177800" y="114300"/>
              <a:ext cx="3126020" cy="40177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6" name="Sherwin_ Spencer_sm.jpeg" descr="Sherwin_ Spencer_sm.jpeg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1" y="-1"/>
              <a:ext cx="3481621" cy="4474942"/>
            </a:xfrm>
            <a:prstGeom prst="rect">
              <a:avLst/>
            </a:prstGeom>
            <a:effectLst/>
          </p:spPr>
        </p:pic>
      </p:grpSp>
      <p:sp>
        <p:nvSpPr>
          <p:cNvPr id="229" name="1999"/>
          <p:cNvSpPr txBox="1"/>
          <p:nvPr/>
        </p:nvSpPr>
        <p:spPr>
          <a:xfrm>
            <a:off x="6227954" y="5767745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1999</a:t>
            </a:r>
          </a:p>
        </p:txBody>
      </p:sp>
      <p:sp>
        <p:nvSpPr>
          <p:cNvPr id="230" name="Spencer Sherwin"/>
          <p:cNvSpPr txBox="1"/>
          <p:nvPr/>
        </p:nvSpPr>
        <p:spPr>
          <a:xfrm>
            <a:off x="2203426" y="4934124"/>
            <a:ext cx="3631964" cy="56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/>
            </a:lvl1pPr>
          </a:lstStyle>
          <a:p>
            <a:pPr/>
            <a:r>
              <a:t>Spencer Sherwin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3"/>
      <p:bldP build="whole" bldLvl="1" animBg="1" rev="0" advAuto="0" spid="203" grpId="11"/>
      <p:bldP build="whole" bldLvl="1" animBg="1" rev="0" advAuto="0" spid="229" grpId="7"/>
      <p:bldP build="whole" bldLvl="1" animBg="1" rev="0" advAuto="0" spid="197" grpId="6"/>
      <p:bldP build="whole" bldLvl="1" animBg="1" rev="0" advAuto="0" spid="223" grpId="9"/>
      <p:bldP build="whole" bldLvl="1" animBg="1" rev="0" advAuto="0" spid="225" grpId="12"/>
      <p:bldP build="whole" bldLvl="1" animBg="1" rev="0" advAuto="0" spid="221" grpId="14"/>
      <p:bldP build="whole" bldLvl="1" animBg="1" rev="0" advAuto="0" spid="206" grpId="1"/>
      <p:bldP build="whole" bldLvl="1" animBg="1" rev="0" advAuto="0" spid="211" grpId="10"/>
      <p:bldP build="whole" bldLvl="1" animBg="1" rev="0" advAuto="0" spid="228" grpId="4"/>
      <p:bldP build="whole" bldLvl="1" animBg="1" rev="0" advAuto="0" spid="222" grpId="5"/>
      <p:bldP build="whole" bldLvl="1" animBg="1" rev="0" advAuto="0" spid="191" grpId="3"/>
      <p:bldP build="whole" bldLvl="1" animBg="1" rev="0" advAuto="0" spid="194" grpId="2"/>
      <p:bldP build="whole" bldLvl="1" animBg="1" rev="0" advAuto="0" spid="200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